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7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1E88"/>
    <a:srgbClr val="FF327A"/>
    <a:srgbClr val="FFDC05"/>
    <a:srgbClr val="8070E5"/>
    <a:srgbClr val="7D70E4"/>
    <a:srgbClr val="C700BC"/>
    <a:srgbClr val="B331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D9BB2A-4D73-6059-B5BC-813C3F3E68A5}" v="139" dt="2024-01-05T11:50:55.807"/>
    <p1510:client id="{9F3EEB2B-CBB0-7164-A415-31E3326659F7}" v="332" dt="2024-01-05T10:33:59.452"/>
    <p1510:client id="{F173AFE2-E1D9-9758-4553-0B2CE9925463}" v="148" dt="2024-01-05T09:01:30.739"/>
    <p1510:client id="{F891E654-0139-E20C-6CED-5C72B4D62468}" v="70" dt="2024-01-05T12:32:21.0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svg"/><Relationship Id="rId1" Type="http://schemas.openxmlformats.org/officeDocument/2006/relationships/image" Target="../media/image6.png"/><Relationship Id="rId4" Type="http://schemas.openxmlformats.org/officeDocument/2006/relationships/image" Target="../media/image23.sv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4" Type="http://schemas.openxmlformats.org/officeDocument/2006/relationships/image" Target="../media/image27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svg"/><Relationship Id="rId1" Type="http://schemas.openxmlformats.org/officeDocument/2006/relationships/image" Target="../media/image6.png"/><Relationship Id="rId4" Type="http://schemas.openxmlformats.org/officeDocument/2006/relationships/image" Target="../media/image23.sv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4" Type="http://schemas.openxmlformats.org/officeDocument/2006/relationships/image" Target="../media/image2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3C5FC2C-8E3F-4D49-933A-CFBA1090240B}" type="doc">
      <dgm:prSet loTypeId="urn:microsoft.com/office/officeart/2005/8/layout/hierarchy1" loCatId="hierarchy" qsTypeId="urn:microsoft.com/office/officeart/2005/8/quickstyle/simple5" qsCatId="simple" csTypeId="urn:microsoft.com/office/officeart/2005/8/colors/accent6_2" csCatId="accent6"/>
      <dgm:spPr/>
      <dgm:t>
        <a:bodyPr/>
        <a:lstStyle/>
        <a:p>
          <a:endParaRPr lang="en-US"/>
        </a:p>
      </dgm:t>
    </dgm:pt>
    <dgm:pt modelId="{9753B494-3CB6-428F-9497-BA25B5250494}">
      <dgm:prSet/>
      <dgm:spPr/>
      <dgm:t>
        <a:bodyPr/>
        <a:lstStyle/>
        <a:p>
          <a:r>
            <a:rPr lang="en-US" dirty="0">
              <a:latin typeface="ABeeZee" pitchFamily="2" charset="0"/>
            </a:rPr>
            <a:t>Clearly define the objectives for the guest experience evaluation marketing plan</a:t>
          </a:r>
        </a:p>
      </dgm:t>
    </dgm:pt>
    <dgm:pt modelId="{B616F6CD-E175-486A-93DE-5D588DBC95E2}" type="parTrans" cxnId="{14550267-8745-4587-82D2-1A6292E10FB8}">
      <dgm:prSet/>
      <dgm:spPr/>
      <dgm:t>
        <a:bodyPr/>
        <a:lstStyle/>
        <a:p>
          <a:endParaRPr lang="en-US"/>
        </a:p>
      </dgm:t>
    </dgm:pt>
    <dgm:pt modelId="{8BB9DB46-3EDD-485B-9F63-830E721B4B3B}" type="sibTrans" cxnId="{14550267-8745-4587-82D2-1A6292E10FB8}">
      <dgm:prSet/>
      <dgm:spPr/>
      <dgm:t>
        <a:bodyPr/>
        <a:lstStyle/>
        <a:p>
          <a:endParaRPr lang="en-US"/>
        </a:p>
      </dgm:t>
    </dgm:pt>
    <dgm:pt modelId="{025FD4CC-D357-4F65-AB06-A73013C7721C}">
      <dgm:prSet/>
      <dgm:spPr/>
      <dgm:t>
        <a:bodyPr/>
        <a:lstStyle/>
        <a:p>
          <a:r>
            <a:rPr lang="en-US" dirty="0">
              <a:latin typeface="ABeeZee" pitchFamily="2" charset="0"/>
            </a:rPr>
            <a:t>Ensure they are specific, measurable, achievable, relevant, and time-bound</a:t>
          </a:r>
        </a:p>
      </dgm:t>
    </dgm:pt>
    <dgm:pt modelId="{C044DB7A-784D-4F2A-9958-C6BD97C4A1AE}" type="parTrans" cxnId="{C455888F-387E-4277-8453-C03D420AAE09}">
      <dgm:prSet/>
      <dgm:spPr/>
      <dgm:t>
        <a:bodyPr/>
        <a:lstStyle/>
        <a:p>
          <a:endParaRPr lang="en-US"/>
        </a:p>
      </dgm:t>
    </dgm:pt>
    <dgm:pt modelId="{3F01C045-7857-4835-ABC6-9D04ACFAC964}" type="sibTrans" cxnId="{C455888F-387E-4277-8453-C03D420AAE09}">
      <dgm:prSet/>
      <dgm:spPr/>
      <dgm:t>
        <a:bodyPr/>
        <a:lstStyle/>
        <a:p>
          <a:endParaRPr lang="en-US"/>
        </a:p>
      </dgm:t>
    </dgm:pt>
    <dgm:pt modelId="{90AE514B-E7AF-42C5-AA6F-8CEC14BBDD59}" type="pres">
      <dgm:prSet presAssocID="{53C5FC2C-8E3F-4D49-933A-CFBA1090240B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AC50434-E68C-4656-8978-B4B07C10B522}" type="pres">
      <dgm:prSet presAssocID="{9753B494-3CB6-428F-9497-BA25B5250494}" presName="hierRoot1" presStyleCnt="0"/>
      <dgm:spPr/>
    </dgm:pt>
    <dgm:pt modelId="{6ABE13C2-4F8D-4D15-8C25-57C4D621FFC2}" type="pres">
      <dgm:prSet presAssocID="{9753B494-3CB6-428F-9497-BA25B5250494}" presName="composite" presStyleCnt="0"/>
      <dgm:spPr/>
    </dgm:pt>
    <dgm:pt modelId="{48D756A0-A724-40A0-A0B5-3CEED4199D13}" type="pres">
      <dgm:prSet presAssocID="{9753B494-3CB6-428F-9497-BA25B5250494}" presName="background" presStyleLbl="node0" presStyleIdx="0" presStyleCnt="2"/>
      <dgm:spPr>
        <a:solidFill>
          <a:srgbClr val="FF327A"/>
        </a:solidFill>
      </dgm:spPr>
    </dgm:pt>
    <dgm:pt modelId="{5B8B9B2C-F181-466F-A549-343CE58EE355}" type="pres">
      <dgm:prSet presAssocID="{9753B494-3CB6-428F-9497-BA25B5250494}" presName="text" presStyleLbl="fgAcc0" presStyleIdx="0" presStyleCnt="2">
        <dgm:presLayoutVars>
          <dgm:chPref val="3"/>
        </dgm:presLayoutVars>
      </dgm:prSet>
      <dgm:spPr/>
    </dgm:pt>
    <dgm:pt modelId="{499A8F25-FBA4-4F20-A0F3-109489D4251A}" type="pres">
      <dgm:prSet presAssocID="{9753B494-3CB6-428F-9497-BA25B5250494}" presName="hierChild2" presStyleCnt="0"/>
      <dgm:spPr/>
    </dgm:pt>
    <dgm:pt modelId="{813809C5-1B9C-4E50-AFA5-B91E654C3ADA}" type="pres">
      <dgm:prSet presAssocID="{025FD4CC-D357-4F65-AB06-A73013C7721C}" presName="hierRoot1" presStyleCnt="0"/>
      <dgm:spPr/>
    </dgm:pt>
    <dgm:pt modelId="{0411FA08-444F-411F-986B-94BB92BB914A}" type="pres">
      <dgm:prSet presAssocID="{025FD4CC-D357-4F65-AB06-A73013C7721C}" presName="composite" presStyleCnt="0"/>
      <dgm:spPr/>
    </dgm:pt>
    <dgm:pt modelId="{D1DA0641-1EFE-4650-8B4F-08E846550795}" type="pres">
      <dgm:prSet presAssocID="{025FD4CC-D357-4F65-AB06-A73013C7721C}" presName="background" presStyleLbl="node0" presStyleIdx="1" presStyleCnt="2"/>
      <dgm:spPr>
        <a:solidFill>
          <a:srgbClr val="FF327A"/>
        </a:solidFill>
      </dgm:spPr>
    </dgm:pt>
    <dgm:pt modelId="{7D233EFD-CA71-40AE-A13F-1B11486EBB6D}" type="pres">
      <dgm:prSet presAssocID="{025FD4CC-D357-4F65-AB06-A73013C7721C}" presName="text" presStyleLbl="fgAcc0" presStyleIdx="1" presStyleCnt="2">
        <dgm:presLayoutVars>
          <dgm:chPref val="3"/>
        </dgm:presLayoutVars>
      </dgm:prSet>
      <dgm:spPr/>
    </dgm:pt>
    <dgm:pt modelId="{F90BE601-FC4E-4258-A8D2-B1857190B6AA}" type="pres">
      <dgm:prSet presAssocID="{025FD4CC-D357-4F65-AB06-A73013C7721C}" presName="hierChild2" presStyleCnt="0"/>
      <dgm:spPr/>
    </dgm:pt>
  </dgm:ptLst>
  <dgm:cxnLst>
    <dgm:cxn modelId="{0A579C0E-D3E7-47ED-ACF4-F1B1FD8D4259}" type="presOf" srcId="{9753B494-3CB6-428F-9497-BA25B5250494}" destId="{5B8B9B2C-F181-466F-A549-343CE58EE355}" srcOrd="0" destOrd="0" presId="urn:microsoft.com/office/officeart/2005/8/layout/hierarchy1"/>
    <dgm:cxn modelId="{DF3A4A39-C515-4289-BE3B-C38D7FFFC7B1}" type="presOf" srcId="{53C5FC2C-8E3F-4D49-933A-CFBA1090240B}" destId="{90AE514B-E7AF-42C5-AA6F-8CEC14BBDD59}" srcOrd="0" destOrd="0" presId="urn:microsoft.com/office/officeart/2005/8/layout/hierarchy1"/>
    <dgm:cxn modelId="{14550267-8745-4587-82D2-1A6292E10FB8}" srcId="{53C5FC2C-8E3F-4D49-933A-CFBA1090240B}" destId="{9753B494-3CB6-428F-9497-BA25B5250494}" srcOrd="0" destOrd="0" parTransId="{B616F6CD-E175-486A-93DE-5D588DBC95E2}" sibTransId="{8BB9DB46-3EDD-485B-9F63-830E721B4B3B}"/>
    <dgm:cxn modelId="{C455888F-387E-4277-8453-C03D420AAE09}" srcId="{53C5FC2C-8E3F-4D49-933A-CFBA1090240B}" destId="{025FD4CC-D357-4F65-AB06-A73013C7721C}" srcOrd="1" destOrd="0" parTransId="{C044DB7A-784D-4F2A-9958-C6BD97C4A1AE}" sibTransId="{3F01C045-7857-4835-ABC6-9D04ACFAC964}"/>
    <dgm:cxn modelId="{85629E9A-32F4-4539-9961-3A7B7F6BFA4C}" type="presOf" srcId="{025FD4CC-D357-4F65-AB06-A73013C7721C}" destId="{7D233EFD-CA71-40AE-A13F-1B11486EBB6D}" srcOrd="0" destOrd="0" presId="urn:microsoft.com/office/officeart/2005/8/layout/hierarchy1"/>
    <dgm:cxn modelId="{2105573D-C138-417B-B447-5C5615380848}" type="presParOf" srcId="{90AE514B-E7AF-42C5-AA6F-8CEC14BBDD59}" destId="{2AC50434-E68C-4656-8978-B4B07C10B522}" srcOrd="0" destOrd="0" presId="urn:microsoft.com/office/officeart/2005/8/layout/hierarchy1"/>
    <dgm:cxn modelId="{72895D18-869C-4D5F-AE28-EA914AEE85A4}" type="presParOf" srcId="{2AC50434-E68C-4656-8978-B4B07C10B522}" destId="{6ABE13C2-4F8D-4D15-8C25-57C4D621FFC2}" srcOrd="0" destOrd="0" presId="urn:microsoft.com/office/officeart/2005/8/layout/hierarchy1"/>
    <dgm:cxn modelId="{68A97766-11AF-4A29-A485-BF969FF9E4BF}" type="presParOf" srcId="{6ABE13C2-4F8D-4D15-8C25-57C4D621FFC2}" destId="{48D756A0-A724-40A0-A0B5-3CEED4199D13}" srcOrd="0" destOrd="0" presId="urn:microsoft.com/office/officeart/2005/8/layout/hierarchy1"/>
    <dgm:cxn modelId="{517B1B85-1C96-477E-8E13-016FD6372B31}" type="presParOf" srcId="{6ABE13C2-4F8D-4D15-8C25-57C4D621FFC2}" destId="{5B8B9B2C-F181-466F-A549-343CE58EE355}" srcOrd="1" destOrd="0" presId="urn:microsoft.com/office/officeart/2005/8/layout/hierarchy1"/>
    <dgm:cxn modelId="{4D505203-2A1E-4B64-A7AD-C21B55899515}" type="presParOf" srcId="{2AC50434-E68C-4656-8978-B4B07C10B522}" destId="{499A8F25-FBA4-4F20-A0F3-109489D4251A}" srcOrd="1" destOrd="0" presId="urn:microsoft.com/office/officeart/2005/8/layout/hierarchy1"/>
    <dgm:cxn modelId="{C93590A5-6669-4704-BACC-4A27E260A1E2}" type="presParOf" srcId="{90AE514B-E7AF-42C5-AA6F-8CEC14BBDD59}" destId="{813809C5-1B9C-4E50-AFA5-B91E654C3ADA}" srcOrd="1" destOrd="0" presId="urn:microsoft.com/office/officeart/2005/8/layout/hierarchy1"/>
    <dgm:cxn modelId="{559FC4AE-96C7-4974-A6CF-3EEF8AB1B11A}" type="presParOf" srcId="{813809C5-1B9C-4E50-AFA5-B91E654C3ADA}" destId="{0411FA08-444F-411F-986B-94BB92BB914A}" srcOrd="0" destOrd="0" presId="urn:microsoft.com/office/officeart/2005/8/layout/hierarchy1"/>
    <dgm:cxn modelId="{F5B1B3DE-6F89-4BA7-B94F-D1E8EC8DAA52}" type="presParOf" srcId="{0411FA08-444F-411F-986B-94BB92BB914A}" destId="{D1DA0641-1EFE-4650-8B4F-08E846550795}" srcOrd="0" destOrd="0" presId="urn:microsoft.com/office/officeart/2005/8/layout/hierarchy1"/>
    <dgm:cxn modelId="{730C9C63-1C7B-4D99-9E6E-6450347A852A}" type="presParOf" srcId="{0411FA08-444F-411F-986B-94BB92BB914A}" destId="{7D233EFD-CA71-40AE-A13F-1B11486EBB6D}" srcOrd="1" destOrd="0" presId="urn:microsoft.com/office/officeart/2005/8/layout/hierarchy1"/>
    <dgm:cxn modelId="{693D5F7F-0AEC-465D-AB50-55CDF6D46F04}" type="presParOf" srcId="{813809C5-1B9C-4E50-AFA5-B91E654C3ADA}" destId="{F90BE601-FC4E-4258-A8D2-B1857190B6AA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7B47633-6611-4C72-BFC5-8462D51BD130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6CFB119F-E8AD-4272-B291-4C9CF5F4DB7A}">
      <dgm:prSet/>
      <dgm:spPr/>
      <dgm:t>
        <a:bodyPr/>
        <a:lstStyle/>
        <a:p>
          <a:r>
            <a:rPr lang="en-US" dirty="0">
              <a:latin typeface="ABeeZee" pitchFamily="2" charset="0"/>
            </a:rPr>
            <a:t>Increase awareness of the guest experience evaluation program</a:t>
          </a:r>
        </a:p>
      </dgm:t>
    </dgm:pt>
    <dgm:pt modelId="{05238ABB-CD4A-44BD-BFF1-3581AE995294}" type="parTrans" cxnId="{044792FD-53B9-4EFB-AA66-F0A9BCCB5452}">
      <dgm:prSet/>
      <dgm:spPr/>
      <dgm:t>
        <a:bodyPr/>
        <a:lstStyle/>
        <a:p>
          <a:endParaRPr lang="en-US"/>
        </a:p>
      </dgm:t>
    </dgm:pt>
    <dgm:pt modelId="{BC55889C-FD2D-4120-909B-90697321E7F4}" type="sibTrans" cxnId="{044792FD-53B9-4EFB-AA66-F0A9BCCB5452}">
      <dgm:prSet/>
      <dgm:spPr/>
      <dgm:t>
        <a:bodyPr/>
        <a:lstStyle/>
        <a:p>
          <a:endParaRPr lang="en-US"/>
        </a:p>
      </dgm:t>
    </dgm:pt>
    <dgm:pt modelId="{2169EB9D-0A57-4C94-9C86-A9B45455DA2A}">
      <dgm:prSet/>
      <dgm:spPr/>
      <dgm:t>
        <a:bodyPr/>
        <a:lstStyle/>
        <a:p>
          <a:r>
            <a:rPr lang="en-US" dirty="0">
              <a:latin typeface="ABeeZee" pitchFamily="2" charset="0"/>
            </a:rPr>
            <a:t>Achieve a participation rate of % from recent guests</a:t>
          </a:r>
        </a:p>
      </dgm:t>
    </dgm:pt>
    <dgm:pt modelId="{E8E007A3-5309-4ADC-AF0E-04C6C89A33AF}" type="parTrans" cxnId="{8272294A-CB8B-4D96-9CBA-4B5D45294C6E}">
      <dgm:prSet/>
      <dgm:spPr/>
      <dgm:t>
        <a:bodyPr/>
        <a:lstStyle/>
        <a:p>
          <a:endParaRPr lang="en-US"/>
        </a:p>
      </dgm:t>
    </dgm:pt>
    <dgm:pt modelId="{A110D73E-A95B-44A0-9931-C4EAA5E10C10}" type="sibTrans" cxnId="{8272294A-CB8B-4D96-9CBA-4B5D45294C6E}">
      <dgm:prSet/>
      <dgm:spPr/>
      <dgm:t>
        <a:bodyPr/>
        <a:lstStyle/>
        <a:p>
          <a:endParaRPr lang="en-US"/>
        </a:p>
      </dgm:t>
    </dgm:pt>
    <dgm:pt modelId="{1B6828A3-8D2B-4D7F-979D-D55FA5D6368A}">
      <dgm:prSet/>
      <dgm:spPr/>
      <dgm:t>
        <a:bodyPr/>
        <a:lstStyle/>
        <a:p>
          <a:r>
            <a:rPr lang="en-US" dirty="0">
              <a:latin typeface="ABeeZee" pitchFamily="2" charset="0"/>
            </a:rPr>
            <a:t>Gather actionable insights to improve guest satisfaction</a:t>
          </a:r>
        </a:p>
      </dgm:t>
    </dgm:pt>
    <dgm:pt modelId="{DEC1E569-F0DA-46E9-83AC-F85A69B1332C}" type="parTrans" cxnId="{2CDDE7EA-0DAE-42C2-916D-8C2476599B9D}">
      <dgm:prSet/>
      <dgm:spPr/>
      <dgm:t>
        <a:bodyPr/>
        <a:lstStyle/>
        <a:p>
          <a:endParaRPr lang="en-US"/>
        </a:p>
      </dgm:t>
    </dgm:pt>
    <dgm:pt modelId="{07D89441-057C-4FC1-AC43-A43FD5C8CC99}" type="sibTrans" cxnId="{2CDDE7EA-0DAE-42C2-916D-8C2476599B9D}">
      <dgm:prSet/>
      <dgm:spPr/>
      <dgm:t>
        <a:bodyPr/>
        <a:lstStyle/>
        <a:p>
          <a:endParaRPr lang="en-US"/>
        </a:p>
      </dgm:t>
    </dgm:pt>
    <dgm:pt modelId="{45FF25B0-AC8A-40BF-A554-B382A99F498D}" type="pres">
      <dgm:prSet presAssocID="{B7B47633-6611-4C72-BFC5-8462D51BD130}" presName="root" presStyleCnt="0">
        <dgm:presLayoutVars>
          <dgm:dir/>
          <dgm:resizeHandles val="exact"/>
        </dgm:presLayoutVars>
      </dgm:prSet>
      <dgm:spPr/>
    </dgm:pt>
    <dgm:pt modelId="{22618D0C-3AD9-4C58-B1BE-7087F18F4AB4}" type="pres">
      <dgm:prSet presAssocID="{6CFB119F-E8AD-4272-B291-4C9CF5F4DB7A}" presName="compNode" presStyleCnt="0"/>
      <dgm:spPr/>
    </dgm:pt>
    <dgm:pt modelId="{2042C6EA-79F8-44E0-BC7F-AAD29B99BF20}" type="pres">
      <dgm:prSet presAssocID="{6CFB119F-E8AD-4272-B291-4C9CF5F4DB7A}" presName="bgRect" presStyleLbl="bgShp" presStyleIdx="0" presStyleCnt="3"/>
      <dgm:spPr/>
    </dgm:pt>
    <dgm:pt modelId="{4E7AA7BC-2DA4-4130-B3D7-541430A40B2D}" type="pres">
      <dgm:prSet presAssocID="{6CFB119F-E8AD-4272-B291-4C9CF5F4DB7A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pward trend"/>
        </a:ext>
      </dgm:extLst>
    </dgm:pt>
    <dgm:pt modelId="{0FB3C3D7-9C08-4CE3-9E9F-726AB4DFB047}" type="pres">
      <dgm:prSet presAssocID="{6CFB119F-E8AD-4272-B291-4C9CF5F4DB7A}" presName="spaceRect" presStyleCnt="0"/>
      <dgm:spPr/>
    </dgm:pt>
    <dgm:pt modelId="{93D8F927-CD8A-4231-A9C0-354A4168C030}" type="pres">
      <dgm:prSet presAssocID="{6CFB119F-E8AD-4272-B291-4C9CF5F4DB7A}" presName="parTx" presStyleLbl="revTx" presStyleIdx="0" presStyleCnt="3">
        <dgm:presLayoutVars>
          <dgm:chMax val="0"/>
          <dgm:chPref val="0"/>
        </dgm:presLayoutVars>
      </dgm:prSet>
      <dgm:spPr/>
    </dgm:pt>
    <dgm:pt modelId="{4D254691-9799-4CEF-8DDA-0E0238F4A337}" type="pres">
      <dgm:prSet presAssocID="{BC55889C-FD2D-4120-909B-90697321E7F4}" presName="sibTrans" presStyleCnt="0"/>
      <dgm:spPr/>
    </dgm:pt>
    <dgm:pt modelId="{E9A96E21-A9D9-4428-B852-CA539408A71D}" type="pres">
      <dgm:prSet presAssocID="{2169EB9D-0A57-4C94-9C86-A9B45455DA2A}" presName="compNode" presStyleCnt="0"/>
      <dgm:spPr/>
    </dgm:pt>
    <dgm:pt modelId="{402F8A74-19DE-4C02-A886-66D22A9DC0DA}" type="pres">
      <dgm:prSet presAssocID="{2169EB9D-0A57-4C94-9C86-A9B45455DA2A}" presName="bgRect" presStyleLbl="bgShp" presStyleIdx="1" presStyleCnt="3"/>
      <dgm:spPr/>
    </dgm:pt>
    <dgm:pt modelId="{0D52C950-08D6-4780-B473-6A6F03C9050D}" type="pres">
      <dgm:prSet presAssocID="{2169EB9D-0A57-4C94-9C86-A9B45455DA2A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reath"/>
        </a:ext>
      </dgm:extLst>
    </dgm:pt>
    <dgm:pt modelId="{DD3DD9D6-7643-4487-9983-7098B34A0247}" type="pres">
      <dgm:prSet presAssocID="{2169EB9D-0A57-4C94-9C86-A9B45455DA2A}" presName="spaceRect" presStyleCnt="0"/>
      <dgm:spPr/>
    </dgm:pt>
    <dgm:pt modelId="{95EC9F2D-3C7A-42CD-9CD6-23EC1696085E}" type="pres">
      <dgm:prSet presAssocID="{2169EB9D-0A57-4C94-9C86-A9B45455DA2A}" presName="parTx" presStyleLbl="revTx" presStyleIdx="1" presStyleCnt="3">
        <dgm:presLayoutVars>
          <dgm:chMax val="0"/>
          <dgm:chPref val="0"/>
        </dgm:presLayoutVars>
      </dgm:prSet>
      <dgm:spPr/>
    </dgm:pt>
    <dgm:pt modelId="{234EBF45-E353-4A9A-A23C-E1E42C11C50F}" type="pres">
      <dgm:prSet presAssocID="{A110D73E-A95B-44A0-9931-C4EAA5E10C10}" presName="sibTrans" presStyleCnt="0"/>
      <dgm:spPr/>
    </dgm:pt>
    <dgm:pt modelId="{895962C6-8ABD-4FFD-B36B-11469A96A20B}" type="pres">
      <dgm:prSet presAssocID="{1B6828A3-8D2B-4D7F-979D-D55FA5D6368A}" presName="compNode" presStyleCnt="0"/>
      <dgm:spPr/>
    </dgm:pt>
    <dgm:pt modelId="{9B31BD3F-8C95-4C87-B19B-885980BE821C}" type="pres">
      <dgm:prSet presAssocID="{1B6828A3-8D2B-4D7F-979D-D55FA5D6368A}" presName="bgRect" presStyleLbl="bgShp" presStyleIdx="2" presStyleCnt="3"/>
      <dgm:spPr/>
    </dgm:pt>
    <dgm:pt modelId="{3DB12703-7FDF-4793-9213-F859BAF0FE93}" type="pres">
      <dgm:prSet presAssocID="{1B6828A3-8D2B-4D7F-979D-D55FA5D6368A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bulb"/>
        </a:ext>
      </dgm:extLst>
    </dgm:pt>
    <dgm:pt modelId="{97BE8030-F98B-49C4-8C71-43F64A6F32C0}" type="pres">
      <dgm:prSet presAssocID="{1B6828A3-8D2B-4D7F-979D-D55FA5D6368A}" presName="spaceRect" presStyleCnt="0"/>
      <dgm:spPr/>
    </dgm:pt>
    <dgm:pt modelId="{32CB396E-A70E-41CA-80F2-15069FDE6513}" type="pres">
      <dgm:prSet presAssocID="{1B6828A3-8D2B-4D7F-979D-D55FA5D6368A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8272294A-CB8B-4D96-9CBA-4B5D45294C6E}" srcId="{B7B47633-6611-4C72-BFC5-8462D51BD130}" destId="{2169EB9D-0A57-4C94-9C86-A9B45455DA2A}" srcOrd="1" destOrd="0" parTransId="{E8E007A3-5309-4ADC-AF0E-04C6C89A33AF}" sibTransId="{A110D73E-A95B-44A0-9931-C4EAA5E10C10}"/>
    <dgm:cxn modelId="{D8267371-9FE7-4EB6-B507-DCE4E8D46844}" type="presOf" srcId="{1B6828A3-8D2B-4D7F-979D-D55FA5D6368A}" destId="{32CB396E-A70E-41CA-80F2-15069FDE6513}" srcOrd="0" destOrd="0" presId="urn:microsoft.com/office/officeart/2018/2/layout/IconVerticalSolidList"/>
    <dgm:cxn modelId="{6D7FD5BE-CADC-42A6-8CCA-CA3403592292}" type="presOf" srcId="{B7B47633-6611-4C72-BFC5-8462D51BD130}" destId="{45FF25B0-AC8A-40BF-A554-B382A99F498D}" srcOrd="0" destOrd="0" presId="urn:microsoft.com/office/officeart/2018/2/layout/IconVerticalSolidList"/>
    <dgm:cxn modelId="{9F706BC6-F2BE-4511-AB28-48FB12AB0ECD}" type="presOf" srcId="{6CFB119F-E8AD-4272-B291-4C9CF5F4DB7A}" destId="{93D8F927-CD8A-4231-A9C0-354A4168C030}" srcOrd="0" destOrd="0" presId="urn:microsoft.com/office/officeart/2018/2/layout/IconVerticalSolidList"/>
    <dgm:cxn modelId="{708DDCE7-DE56-4C8E-B7D0-38F7D467A85F}" type="presOf" srcId="{2169EB9D-0A57-4C94-9C86-A9B45455DA2A}" destId="{95EC9F2D-3C7A-42CD-9CD6-23EC1696085E}" srcOrd="0" destOrd="0" presId="urn:microsoft.com/office/officeart/2018/2/layout/IconVerticalSolidList"/>
    <dgm:cxn modelId="{2CDDE7EA-0DAE-42C2-916D-8C2476599B9D}" srcId="{B7B47633-6611-4C72-BFC5-8462D51BD130}" destId="{1B6828A3-8D2B-4D7F-979D-D55FA5D6368A}" srcOrd="2" destOrd="0" parTransId="{DEC1E569-F0DA-46E9-83AC-F85A69B1332C}" sibTransId="{07D89441-057C-4FC1-AC43-A43FD5C8CC99}"/>
    <dgm:cxn modelId="{044792FD-53B9-4EFB-AA66-F0A9BCCB5452}" srcId="{B7B47633-6611-4C72-BFC5-8462D51BD130}" destId="{6CFB119F-E8AD-4272-B291-4C9CF5F4DB7A}" srcOrd="0" destOrd="0" parTransId="{05238ABB-CD4A-44BD-BFF1-3581AE995294}" sibTransId="{BC55889C-FD2D-4120-909B-90697321E7F4}"/>
    <dgm:cxn modelId="{11EF866B-8759-41D7-BB0B-4A7D295B6BC9}" type="presParOf" srcId="{45FF25B0-AC8A-40BF-A554-B382A99F498D}" destId="{22618D0C-3AD9-4C58-B1BE-7087F18F4AB4}" srcOrd="0" destOrd="0" presId="urn:microsoft.com/office/officeart/2018/2/layout/IconVerticalSolidList"/>
    <dgm:cxn modelId="{9846990F-CFA4-450C-9400-490620564F2C}" type="presParOf" srcId="{22618D0C-3AD9-4C58-B1BE-7087F18F4AB4}" destId="{2042C6EA-79F8-44E0-BC7F-AAD29B99BF20}" srcOrd="0" destOrd="0" presId="urn:microsoft.com/office/officeart/2018/2/layout/IconVerticalSolidList"/>
    <dgm:cxn modelId="{1BA17D42-1A26-4B6B-83BA-1B2B68B39D16}" type="presParOf" srcId="{22618D0C-3AD9-4C58-B1BE-7087F18F4AB4}" destId="{4E7AA7BC-2DA4-4130-B3D7-541430A40B2D}" srcOrd="1" destOrd="0" presId="urn:microsoft.com/office/officeart/2018/2/layout/IconVerticalSolidList"/>
    <dgm:cxn modelId="{ABFCD0D0-C7EB-4454-BD9D-FA6284FC5274}" type="presParOf" srcId="{22618D0C-3AD9-4C58-B1BE-7087F18F4AB4}" destId="{0FB3C3D7-9C08-4CE3-9E9F-726AB4DFB047}" srcOrd="2" destOrd="0" presId="urn:microsoft.com/office/officeart/2018/2/layout/IconVerticalSolidList"/>
    <dgm:cxn modelId="{764056A3-1215-4FDB-B26C-CAD868C101C0}" type="presParOf" srcId="{22618D0C-3AD9-4C58-B1BE-7087F18F4AB4}" destId="{93D8F927-CD8A-4231-A9C0-354A4168C030}" srcOrd="3" destOrd="0" presId="urn:microsoft.com/office/officeart/2018/2/layout/IconVerticalSolidList"/>
    <dgm:cxn modelId="{DC418111-D939-44F9-8A21-F30CB69D8818}" type="presParOf" srcId="{45FF25B0-AC8A-40BF-A554-B382A99F498D}" destId="{4D254691-9799-4CEF-8DDA-0E0238F4A337}" srcOrd="1" destOrd="0" presId="urn:microsoft.com/office/officeart/2018/2/layout/IconVerticalSolidList"/>
    <dgm:cxn modelId="{531B8858-499D-434D-93B8-B1FAC5773815}" type="presParOf" srcId="{45FF25B0-AC8A-40BF-A554-B382A99F498D}" destId="{E9A96E21-A9D9-4428-B852-CA539408A71D}" srcOrd="2" destOrd="0" presId="urn:microsoft.com/office/officeart/2018/2/layout/IconVerticalSolidList"/>
    <dgm:cxn modelId="{633C50E6-377C-4ED3-90D6-E5A92A741589}" type="presParOf" srcId="{E9A96E21-A9D9-4428-B852-CA539408A71D}" destId="{402F8A74-19DE-4C02-A886-66D22A9DC0DA}" srcOrd="0" destOrd="0" presId="urn:microsoft.com/office/officeart/2018/2/layout/IconVerticalSolidList"/>
    <dgm:cxn modelId="{60BB9F05-634A-4589-B37E-E8D7253091DB}" type="presParOf" srcId="{E9A96E21-A9D9-4428-B852-CA539408A71D}" destId="{0D52C950-08D6-4780-B473-6A6F03C9050D}" srcOrd="1" destOrd="0" presId="urn:microsoft.com/office/officeart/2018/2/layout/IconVerticalSolidList"/>
    <dgm:cxn modelId="{33E9D84C-D935-43EB-A610-4125870E42C7}" type="presParOf" srcId="{E9A96E21-A9D9-4428-B852-CA539408A71D}" destId="{DD3DD9D6-7643-4487-9983-7098B34A0247}" srcOrd="2" destOrd="0" presId="urn:microsoft.com/office/officeart/2018/2/layout/IconVerticalSolidList"/>
    <dgm:cxn modelId="{9882B290-6422-42C5-86A2-2655420B23CF}" type="presParOf" srcId="{E9A96E21-A9D9-4428-B852-CA539408A71D}" destId="{95EC9F2D-3C7A-42CD-9CD6-23EC1696085E}" srcOrd="3" destOrd="0" presId="urn:microsoft.com/office/officeart/2018/2/layout/IconVerticalSolidList"/>
    <dgm:cxn modelId="{0B136E52-BB21-4DF7-9D70-572164FBB4D6}" type="presParOf" srcId="{45FF25B0-AC8A-40BF-A554-B382A99F498D}" destId="{234EBF45-E353-4A9A-A23C-E1E42C11C50F}" srcOrd="3" destOrd="0" presId="urn:microsoft.com/office/officeart/2018/2/layout/IconVerticalSolidList"/>
    <dgm:cxn modelId="{77E8F1D2-2A65-416F-BF39-B84E1E507B36}" type="presParOf" srcId="{45FF25B0-AC8A-40BF-A554-B382A99F498D}" destId="{895962C6-8ABD-4FFD-B36B-11469A96A20B}" srcOrd="4" destOrd="0" presId="urn:microsoft.com/office/officeart/2018/2/layout/IconVerticalSolidList"/>
    <dgm:cxn modelId="{2854E589-2E05-4234-94CB-59D3FDCA5095}" type="presParOf" srcId="{895962C6-8ABD-4FFD-B36B-11469A96A20B}" destId="{9B31BD3F-8C95-4C87-B19B-885980BE821C}" srcOrd="0" destOrd="0" presId="urn:microsoft.com/office/officeart/2018/2/layout/IconVerticalSolidList"/>
    <dgm:cxn modelId="{FED9E587-BCE5-4EF3-BD99-0CBAF0364199}" type="presParOf" srcId="{895962C6-8ABD-4FFD-B36B-11469A96A20B}" destId="{3DB12703-7FDF-4793-9213-F859BAF0FE93}" srcOrd="1" destOrd="0" presId="urn:microsoft.com/office/officeart/2018/2/layout/IconVerticalSolidList"/>
    <dgm:cxn modelId="{74CD48CB-DEED-47E5-81D6-C6B27046F5E3}" type="presParOf" srcId="{895962C6-8ABD-4FFD-B36B-11469A96A20B}" destId="{97BE8030-F98B-49C4-8C71-43F64A6F32C0}" srcOrd="2" destOrd="0" presId="urn:microsoft.com/office/officeart/2018/2/layout/IconVerticalSolidList"/>
    <dgm:cxn modelId="{5DF1687F-7D80-45A7-A0F7-08B206EA996B}" type="presParOf" srcId="{895962C6-8ABD-4FFD-B36B-11469A96A20B}" destId="{32CB396E-A70E-41CA-80F2-15069FDE6513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CB07ED4-15B4-453B-990F-18AA0EF9B1C2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C0062AAF-8BF8-44D1-A77D-90E1198B4B47}">
      <dgm:prSet/>
      <dgm:spPr/>
      <dgm:t>
        <a:bodyPr/>
        <a:lstStyle/>
        <a:p>
          <a:r>
            <a:rPr lang="en-US" dirty="0">
              <a:latin typeface="ABeeZee" pitchFamily="2" charset="0"/>
            </a:rPr>
            <a:t>Establish the guest evaluation program as an integral part of our brand</a:t>
          </a:r>
        </a:p>
      </dgm:t>
    </dgm:pt>
    <dgm:pt modelId="{59232A7D-9D1F-4829-B0FD-356F7E4C6745}" type="parTrans" cxnId="{2EC7CCC6-2701-4130-9FC0-6F4DD5ADB4A7}">
      <dgm:prSet/>
      <dgm:spPr/>
      <dgm:t>
        <a:bodyPr/>
        <a:lstStyle/>
        <a:p>
          <a:endParaRPr lang="en-US"/>
        </a:p>
      </dgm:t>
    </dgm:pt>
    <dgm:pt modelId="{009F216F-DBBC-41F2-936A-B49898FE37CC}" type="sibTrans" cxnId="{2EC7CCC6-2701-4130-9FC0-6F4DD5ADB4A7}">
      <dgm:prSet/>
      <dgm:spPr/>
      <dgm:t>
        <a:bodyPr/>
        <a:lstStyle/>
        <a:p>
          <a:endParaRPr lang="en-US"/>
        </a:p>
      </dgm:t>
    </dgm:pt>
    <dgm:pt modelId="{BDADD4FF-42CD-4EF3-A80B-856CD594A1E5}">
      <dgm:prSet/>
      <dgm:spPr/>
      <dgm:t>
        <a:bodyPr/>
        <a:lstStyle/>
        <a:p>
          <a:r>
            <a:rPr lang="en-US" dirty="0">
              <a:latin typeface="ABeeZee" pitchFamily="2" charset="0"/>
            </a:rPr>
            <a:t>Enhance overall guest satisfaction scores by %</a:t>
          </a:r>
        </a:p>
      </dgm:t>
    </dgm:pt>
    <dgm:pt modelId="{E13B36AE-F6E2-4C3A-9B11-68ADCEC0E4CB}" type="parTrans" cxnId="{4ABC1BBE-CB82-404E-BAE7-6025AAF485DF}">
      <dgm:prSet/>
      <dgm:spPr/>
      <dgm:t>
        <a:bodyPr/>
        <a:lstStyle/>
        <a:p>
          <a:endParaRPr lang="en-US"/>
        </a:p>
      </dgm:t>
    </dgm:pt>
    <dgm:pt modelId="{E8CF3E34-D868-4F71-A984-BDF684354230}" type="sibTrans" cxnId="{4ABC1BBE-CB82-404E-BAE7-6025AAF485DF}">
      <dgm:prSet/>
      <dgm:spPr/>
      <dgm:t>
        <a:bodyPr/>
        <a:lstStyle/>
        <a:p>
          <a:endParaRPr lang="en-US"/>
        </a:p>
      </dgm:t>
    </dgm:pt>
    <dgm:pt modelId="{441BD730-BC60-4166-8BBE-FE0516378A59}">
      <dgm:prSet/>
      <dgm:spPr/>
      <dgm:t>
        <a:bodyPr/>
        <a:lstStyle/>
        <a:p>
          <a:r>
            <a:rPr lang="en-US" dirty="0">
              <a:latin typeface="ABeeZee" pitchFamily="2" charset="0"/>
            </a:rPr>
            <a:t>Build a loyal customer base through improved experiences</a:t>
          </a:r>
        </a:p>
      </dgm:t>
    </dgm:pt>
    <dgm:pt modelId="{B3A9191E-1B2F-4B60-A0DC-1F63934A5BB1}" type="parTrans" cxnId="{8066C1DA-B16C-4A16-882A-7D07B09E2C13}">
      <dgm:prSet/>
      <dgm:spPr/>
      <dgm:t>
        <a:bodyPr/>
        <a:lstStyle/>
        <a:p>
          <a:endParaRPr lang="en-US"/>
        </a:p>
      </dgm:t>
    </dgm:pt>
    <dgm:pt modelId="{FCB767BD-8897-40AD-956D-8FD822145DA2}" type="sibTrans" cxnId="{8066C1DA-B16C-4A16-882A-7D07B09E2C13}">
      <dgm:prSet/>
      <dgm:spPr/>
      <dgm:t>
        <a:bodyPr/>
        <a:lstStyle/>
        <a:p>
          <a:endParaRPr lang="en-US"/>
        </a:p>
      </dgm:t>
    </dgm:pt>
    <dgm:pt modelId="{DB39DE44-494E-4DC9-BD69-8140D4DB9A06}" type="pres">
      <dgm:prSet presAssocID="{7CB07ED4-15B4-453B-990F-18AA0EF9B1C2}" presName="root" presStyleCnt="0">
        <dgm:presLayoutVars>
          <dgm:dir/>
          <dgm:resizeHandles val="exact"/>
        </dgm:presLayoutVars>
      </dgm:prSet>
      <dgm:spPr/>
    </dgm:pt>
    <dgm:pt modelId="{4AB79EEE-BC85-47BD-95A0-0AD9E1CBFA64}" type="pres">
      <dgm:prSet presAssocID="{C0062AAF-8BF8-44D1-A77D-90E1198B4B47}" presName="compNode" presStyleCnt="0"/>
      <dgm:spPr/>
    </dgm:pt>
    <dgm:pt modelId="{FB84FB5F-DC3F-4E19-8662-09A139AC4302}" type="pres">
      <dgm:prSet presAssocID="{C0062AAF-8BF8-44D1-A77D-90E1198B4B47}" presName="bgRect" presStyleLbl="bgShp" presStyleIdx="0" presStyleCnt="3"/>
      <dgm:spPr/>
    </dgm:pt>
    <dgm:pt modelId="{6A287D94-C03A-4EAA-83DB-9F1D1C9BA944}" type="pres">
      <dgm:prSet presAssocID="{C0062AAF-8BF8-44D1-A77D-90E1198B4B47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1C27D158-475E-4577-8766-650F433BD99A}" type="pres">
      <dgm:prSet presAssocID="{C0062AAF-8BF8-44D1-A77D-90E1198B4B47}" presName="spaceRect" presStyleCnt="0"/>
      <dgm:spPr/>
    </dgm:pt>
    <dgm:pt modelId="{00E79722-0BDE-4502-A0C4-F1F2F1C52E8F}" type="pres">
      <dgm:prSet presAssocID="{C0062AAF-8BF8-44D1-A77D-90E1198B4B47}" presName="parTx" presStyleLbl="revTx" presStyleIdx="0" presStyleCnt="3">
        <dgm:presLayoutVars>
          <dgm:chMax val="0"/>
          <dgm:chPref val="0"/>
        </dgm:presLayoutVars>
      </dgm:prSet>
      <dgm:spPr/>
    </dgm:pt>
    <dgm:pt modelId="{7423F315-E34B-46DE-8BD5-50C5BF675248}" type="pres">
      <dgm:prSet presAssocID="{009F216F-DBBC-41F2-936A-B49898FE37CC}" presName="sibTrans" presStyleCnt="0"/>
      <dgm:spPr/>
    </dgm:pt>
    <dgm:pt modelId="{E9D8810A-74AE-4D84-A60F-E9131E7EE7FA}" type="pres">
      <dgm:prSet presAssocID="{BDADD4FF-42CD-4EF3-A80B-856CD594A1E5}" presName="compNode" presStyleCnt="0"/>
      <dgm:spPr/>
    </dgm:pt>
    <dgm:pt modelId="{5A104D28-01B3-4B33-8633-23673D8E6E36}" type="pres">
      <dgm:prSet presAssocID="{BDADD4FF-42CD-4EF3-A80B-856CD594A1E5}" presName="bgRect" presStyleLbl="bgShp" presStyleIdx="1" presStyleCnt="3"/>
      <dgm:spPr/>
    </dgm:pt>
    <dgm:pt modelId="{AF821214-D65C-459C-95ED-5AC589551F74}" type="pres">
      <dgm:prSet presAssocID="{BDADD4FF-42CD-4EF3-A80B-856CD594A1E5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ar"/>
        </a:ext>
      </dgm:extLst>
    </dgm:pt>
    <dgm:pt modelId="{753D78E6-41BF-4D0F-8971-C53D61AC437E}" type="pres">
      <dgm:prSet presAssocID="{BDADD4FF-42CD-4EF3-A80B-856CD594A1E5}" presName="spaceRect" presStyleCnt="0"/>
      <dgm:spPr/>
    </dgm:pt>
    <dgm:pt modelId="{8CA96538-BF84-4BD5-9EA8-CED871893651}" type="pres">
      <dgm:prSet presAssocID="{BDADD4FF-42CD-4EF3-A80B-856CD594A1E5}" presName="parTx" presStyleLbl="revTx" presStyleIdx="1" presStyleCnt="3">
        <dgm:presLayoutVars>
          <dgm:chMax val="0"/>
          <dgm:chPref val="0"/>
        </dgm:presLayoutVars>
      </dgm:prSet>
      <dgm:spPr/>
    </dgm:pt>
    <dgm:pt modelId="{A5AECE88-E786-4E67-8928-D392C078FDB5}" type="pres">
      <dgm:prSet presAssocID="{E8CF3E34-D868-4F71-A984-BDF684354230}" presName="sibTrans" presStyleCnt="0"/>
      <dgm:spPr/>
    </dgm:pt>
    <dgm:pt modelId="{6C32F857-CF82-4CBF-AD9B-3E48251F18C5}" type="pres">
      <dgm:prSet presAssocID="{441BD730-BC60-4166-8BBE-FE0516378A59}" presName="compNode" presStyleCnt="0"/>
      <dgm:spPr/>
    </dgm:pt>
    <dgm:pt modelId="{EED12FF7-95D5-45D0-A790-D102B32C33F4}" type="pres">
      <dgm:prSet presAssocID="{441BD730-BC60-4166-8BBE-FE0516378A59}" presName="bgRect" presStyleLbl="bgShp" presStyleIdx="2" presStyleCnt="3"/>
      <dgm:spPr/>
    </dgm:pt>
    <dgm:pt modelId="{45F99776-B7AC-4902-9BC7-AAAE8C65CC33}" type="pres">
      <dgm:prSet presAssocID="{441BD730-BC60-4166-8BBE-FE0516378A59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pward trend"/>
        </a:ext>
      </dgm:extLst>
    </dgm:pt>
    <dgm:pt modelId="{93113653-EBD5-4026-9DA5-1C2A2B599F32}" type="pres">
      <dgm:prSet presAssocID="{441BD730-BC60-4166-8BBE-FE0516378A59}" presName="spaceRect" presStyleCnt="0"/>
      <dgm:spPr/>
    </dgm:pt>
    <dgm:pt modelId="{EC86E4A3-F865-4875-88CC-B7058580C530}" type="pres">
      <dgm:prSet presAssocID="{441BD730-BC60-4166-8BBE-FE0516378A59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24BCFC20-77D6-43A5-8CFF-A262AE0DD0FE}" type="presOf" srcId="{7CB07ED4-15B4-453B-990F-18AA0EF9B1C2}" destId="{DB39DE44-494E-4DC9-BD69-8140D4DB9A06}" srcOrd="0" destOrd="0" presId="urn:microsoft.com/office/officeart/2018/2/layout/IconVerticalSolidList"/>
    <dgm:cxn modelId="{2AE00132-20FF-472D-912F-64AB142A634C}" type="presOf" srcId="{C0062AAF-8BF8-44D1-A77D-90E1198B4B47}" destId="{00E79722-0BDE-4502-A0C4-F1F2F1C52E8F}" srcOrd="0" destOrd="0" presId="urn:microsoft.com/office/officeart/2018/2/layout/IconVerticalSolidList"/>
    <dgm:cxn modelId="{235DED7F-9A3D-4E08-9AB5-059E4A6D8211}" type="presOf" srcId="{BDADD4FF-42CD-4EF3-A80B-856CD594A1E5}" destId="{8CA96538-BF84-4BD5-9EA8-CED871893651}" srcOrd="0" destOrd="0" presId="urn:microsoft.com/office/officeart/2018/2/layout/IconVerticalSolidList"/>
    <dgm:cxn modelId="{F784A7B8-91DA-4831-BCEB-1BE57B564AB9}" type="presOf" srcId="{441BD730-BC60-4166-8BBE-FE0516378A59}" destId="{EC86E4A3-F865-4875-88CC-B7058580C530}" srcOrd="0" destOrd="0" presId="urn:microsoft.com/office/officeart/2018/2/layout/IconVerticalSolidList"/>
    <dgm:cxn modelId="{4ABC1BBE-CB82-404E-BAE7-6025AAF485DF}" srcId="{7CB07ED4-15B4-453B-990F-18AA0EF9B1C2}" destId="{BDADD4FF-42CD-4EF3-A80B-856CD594A1E5}" srcOrd="1" destOrd="0" parTransId="{E13B36AE-F6E2-4C3A-9B11-68ADCEC0E4CB}" sibTransId="{E8CF3E34-D868-4F71-A984-BDF684354230}"/>
    <dgm:cxn modelId="{2EC7CCC6-2701-4130-9FC0-6F4DD5ADB4A7}" srcId="{7CB07ED4-15B4-453B-990F-18AA0EF9B1C2}" destId="{C0062AAF-8BF8-44D1-A77D-90E1198B4B47}" srcOrd="0" destOrd="0" parTransId="{59232A7D-9D1F-4829-B0FD-356F7E4C6745}" sibTransId="{009F216F-DBBC-41F2-936A-B49898FE37CC}"/>
    <dgm:cxn modelId="{8066C1DA-B16C-4A16-882A-7D07B09E2C13}" srcId="{7CB07ED4-15B4-453B-990F-18AA0EF9B1C2}" destId="{441BD730-BC60-4166-8BBE-FE0516378A59}" srcOrd="2" destOrd="0" parTransId="{B3A9191E-1B2F-4B60-A0DC-1F63934A5BB1}" sibTransId="{FCB767BD-8897-40AD-956D-8FD822145DA2}"/>
    <dgm:cxn modelId="{EC7A35FF-DE2E-4CF8-AB4F-612F10BBDC96}" type="presParOf" srcId="{DB39DE44-494E-4DC9-BD69-8140D4DB9A06}" destId="{4AB79EEE-BC85-47BD-95A0-0AD9E1CBFA64}" srcOrd="0" destOrd="0" presId="urn:microsoft.com/office/officeart/2018/2/layout/IconVerticalSolidList"/>
    <dgm:cxn modelId="{7757BDAD-6CDA-4AC9-9874-EAD2DC4F4D50}" type="presParOf" srcId="{4AB79EEE-BC85-47BD-95A0-0AD9E1CBFA64}" destId="{FB84FB5F-DC3F-4E19-8662-09A139AC4302}" srcOrd="0" destOrd="0" presId="urn:microsoft.com/office/officeart/2018/2/layout/IconVerticalSolidList"/>
    <dgm:cxn modelId="{C8A8E37E-3A4C-45F1-9828-E4592261CE89}" type="presParOf" srcId="{4AB79EEE-BC85-47BD-95A0-0AD9E1CBFA64}" destId="{6A287D94-C03A-4EAA-83DB-9F1D1C9BA944}" srcOrd="1" destOrd="0" presId="urn:microsoft.com/office/officeart/2018/2/layout/IconVerticalSolidList"/>
    <dgm:cxn modelId="{14221D8A-93E0-452B-B84B-93E44EC66B67}" type="presParOf" srcId="{4AB79EEE-BC85-47BD-95A0-0AD9E1CBFA64}" destId="{1C27D158-475E-4577-8766-650F433BD99A}" srcOrd="2" destOrd="0" presId="urn:microsoft.com/office/officeart/2018/2/layout/IconVerticalSolidList"/>
    <dgm:cxn modelId="{4D6E0ECB-7362-4506-AAF6-DBBD1F268D16}" type="presParOf" srcId="{4AB79EEE-BC85-47BD-95A0-0AD9E1CBFA64}" destId="{00E79722-0BDE-4502-A0C4-F1F2F1C52E8F}" srcOrd="3" destOrd="0" presId="urn:microsoft.com/office/officeart/2018/2/layout/IconVerticalSolidList"/>
    <dgm:cxn modelId="{1E91EEA5-49F8-4574-BA0B-917CED3E6CC1}" type="presParOf" srcId="{DB39DE44-494E-4DC9-BD69-8140D4DB9A06}" destId="{7423F315-E34B-46DE-8BD5-50C5BF675248}" srcOrd="1" destOrd="0" presId="urn:microsoft.com/office/officeart/2018/2/layout/IconVerticalSolidList"/>
    <dgm:cxn modelId="{98529F4E-0DCC-4D0E-81E1-23A025BB53D1}" type="presParOf" srcId="{DB39DE44-494E-4DC9-BD69-8140D4DB9A06}" destId="{E9D8810A-74AE-4D84-A60F-E9131E7EE7FA}" srcOrd="2" destOrd="0" presId="urn:microsoft.com/office/officeart/2018/2/layout/IconVerticalSolidList"/>
    <dgm:cxn modelId="{DF77040E-4E8D-4C34-A295-445177CE3675}" type="presParOf" srcId="{E9D8810A-74AE-4D84-A60F-E9131E7EE7FA}" destId="{5A104D28-01B3-4B33-8633-23673D8E6E36}" srcOrd="0" destOrd="0" presId="urn:microsoft.com/office/officeart/2018/2/layout/IconVerticalSolidList"/>
    <dgm:cxn modelId="{58B29423-2E3B-45C7-828D-206F52F67954}" type="presParOf" srcId="{E9D8810A-74AE-4D84-A60F-E9131E7EE7FA}" destId="{AF821214-D65C-459C-95ED-5AC589551F74}" srcOrd="1" destOrd="0" presId="urn:microsoft.com/office/officeart/2018/2/layout/IconVerticalSolidList"/>
    <dgm:cxn modelId="{77200F01-AE3F-45E4-89B4-1AC19BD58AEB}" type="presParOf" srcId="{E9D8810A-74AE-4D84-A60F-E9131E7EE7FA}" destId="{753D78E6-41BF-4D0F-8971-C53D61AC437E}" srcOrd="2" destOrd="0" presId="urn:microsoft.com/office/officeart/2018/2/layout/IconVerticalSolidList"/>
    <dgm:cxn modelId="{9297EDD1-32B0-4820-ACE4-3F124024DA00}" type="presParOf" srcId="{E9D8810A-74AE-4D84-A60F-E9131E7EE7FA}" destId="{8CA96538-BF84-4BD5-9EA8-CED871893651}" srcOrd="3" destOrd="0" presId="urn:microsoft.com/office/officeart/2018/2/layout/IconVerticalSolidList"/>
    <dgm:cxn modelId="{FB2FCB18-C841-4B87-8F02-1B2EC84B107D}" type="presParOf" srcId="{DB39DE44-494E-4DC9-BD69-8140D4DB9A06}" destId="{A5AECE88-E786-4E67-8928-D392C078FDB5}" srcOrd="3" destOrd="0" presId="urn:microsoft.com/office/officeart/2018/2/layout/IconVerticalSolidList"/>
    <dgm:cxn modelId="{067E6E89-F8DA-4616-8F31-941949F782D6}" type="presParOf" srcId="{DB39DE44-494E-4DC9-BD69-8140D4DB9A06}" destId="{6C32F857-CF82-4CBF-AD9B-3E48251F18C5}" srcOrd="4" destOrd="0" presId="urn:microsoft.com/office/officeart/2018/2/layout/IconVerticalSolidList"/>
    <dgm:cxn modelId="{75BC4BF5-8C64-40B8-B7C7-78F7B311A0D7}" type="presParOf" srcId="{6C32F857-CF82-4CBF-AD9B-3E48251F18C5}" destId="{EED12FF7-95D5-45D0-A790-D102B32C33F4}" srcOrd="0" destOrd="0" presId="urn:microsoft.com/office/officeart/2018/2/layout/IconVerticalSolidList"/>
    <dgm:cxn modelId="{74223DB1-D430-48B9-B6BE-D5CEF8F68BFE}" type="presParOf" srcId="{6C32F857-CF82-4CBF-AD9B-3E48251F18C5}" destId="{45F99776-B7AC-4902-9BC7-AAAE8C65CC33}" srcOrd="1" destOrd="0" presId="urn:microsoft.com/office/officeart/2018/2/layout/IconVerticalSolidList"/>
    <dgm:cxn modelId="{3C99EF4D-2B5B-4EC6-A0F0-356E1066D208}" type="presParOf" srcId="{6C32F857-CF82-4CBF-AD9B-3E48251F18C5}" destId="{93113653-EBD5-4026-9DA5-1C2A2B599F32}" srcOrd="2" destOrd="0" presId="urn:microsoft.com/office/officeart/2018/2/layout/IconVerticalSolidList"/>
    <dgm:cxn modelId="{F69E8AAE-022B-466E-A5DA-FE43F7E40744}" type="presParOf" srcId="{6C32F857-CF82-4CBF-AD9B-3E48251F18C5}" destId="{EC86E4A3-F865-4875-88CC-B7058580C530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FEA3C49-D844-453F-B5EA-04ED289F0521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FBD8A85A-6984-48D5-BD3A-DAD71D7FD9FF}">
      <dgm:prSet/>
      <dgm:spPr/>
      <dgm:t>
        <a:bodyPr/>
        <a:lstStyle/>
        <a:p>
          <a:r>
            <a:rPr lang="en-US" b="1" dirty="0">
              <a:latin typeface="ABeeZee" pitchFamily="2" charset="0"/>
            </a:rPr>
            <a:t>Objective: Increase awareness</a:t>
          </a:r>
        </a:p>
      </dgm:t>
    </dgm:pt>
    <dgm:pt modelId="{513366EE-005B-413C-9C7D-024F4CE3DB32}" type="parTrans" cxnId="{6A4E98C8-60CB-4040-85AB-4C1D2D11352C}">
      <dgm:prSet/>
      <dgm:spPr/>
      <dgm:t>
        <a:bodyPr/>
        <a:lstStyle/>
        <a:p>
          <a:endParaRPr lang="en-US"/>
        </a:p>
      </dgm:t>
    </dgm:pt>
    <dgm:pt modelId="{EC75E74F-6C39-4D02-9F9D-95DE9F61DFBE}" type="sibTrans" cxnId="{6A4E98C8-60CB-4040-85AB-4C1D2D11352C}">
      <dgm:prSet/>
      <dgm:spPr/>
      <dgm:t>
        <a:bodyPr/>
        <a:lstStyle/>
        <a:p>
          <a:endParaRPr lang="en-US"/>
        </a:p>
      </dgm:t>
    </dgm:pt>
    <dgm:pt modelId="{9F0AF85A-2D40-4100-A558-06B0E054AF13}">
      <dgm:prSet/>
      <dgm:spPr/>
      <dgm:t>
        <a:bodyPr/>
        <a:lstStyle/>
        <a:p>
          <a:r>
            <a:rPr lang="en-US" b="1" dirty="0">
              <a:latin typeface="ABeeZee" pitchFamily="2" charset="0"/>
            </a:rPr>
            <a:t>Tactics</a:t>
          </a:r>
        </a:p>
      </dgm:t>
    </dgm:pt>
    <dgm:pt modelId="{6C864FFA-ED7C-43AF-8922-4671D7FC468C}" type="parTrans" cxnId="{0D9CDF18-5A79-4E66-A3A7-586B3AA67B5E}">
      <dgm:prSet/>
      <dgm:spPr/>
      <dgm:t>
        <a:bodyPr/>
        <a:lstStyle/>
        <a:p>
          <a:endParaRPr lang="en-US"/>
        </a:p>
      </dgm:t>
    </dgm:pt>
    <dgm:pt modelId="{CD8672A5-0DAE-4B8C-B6A7-FAD6636B729D}" type="sibTrans" cxnId="{0D9CDF18-5A79-4E66-A3A7-586B3AA67B5E}">
      <dgm:prSet/>
      <dgm:spPr/>
      <dgm:t>
        <a:bodyPr/>
        <a:lstStyle/>
        <a:p>
          <a:endParaRPr lang="en-US"/>
        </a:p>
      </dgm:t>
    </dgm:pt>
    <dgm:pt modelId="{25B2EAD2-8047-4E17-92FE-BB3422333A90}">
      <dgm:prSet/>
      <dgm:spPr/>
      <dgm:t>
        <a:bodyPr/>
        <a:lstStyle/>
        <a:p>
          <a:r>
            <a:rPr lang="en-US" dirty="0">
              <a:latin typeface="ABeeZee" pitchFamily="2" charset="0"/>
            </a:rPr>
            <a:t>Social media campaigns</a:t>
          </a:r>
        </a:p>
      </dgm:t>
    </dgm:pt>
    <dgm:pt modelId="{15B2CF99-10A0-41D3-990F-A5AA88F1EB6C}" type="parTrans" cxnId="{61F75E7C-799C-46F8-B0ED-73C16CA96DC6}">
      <dgm:prSet/>
      <dgm:spPr/>
      <dgm:t>
        <a:bodyPr/>
        <a:lstStyle/>
        <a:p>
          <a:endParaRPr lang="en-US"/>
        </a:p>
      </dgm:t>
    </dgm:pt>
    <dgm:pt modelId="{D7595731-39B5-469F-98F6-1471436EBAEE}" type="sibTrans" cxnId="{61F75E7C-799C-46F8-B0ED-73C16CA96DC6}">
      <dgm:prSet/>
      <dgm:spPr/>
      <dgm:t>
        <a:bodyPr/>
        <a:lstStyle/>
        <a:p>
          <a:endParaRPr lang="en-US"/>
        </a:p>
      </dgm:t>
    </dgm:pt>
    <dgm:pt modelId="{8CEB4664-E533-41CB-B2B1-0BDEAF555989}">
      <dgm:prSet/>
      <dgm:spPr/>
      <dgm:t>
        <a:bodyPr/>
        <a:lstStyle/>
        <a:p>
          <a:r>
            <a:rPr lang="en-US" dirty="0">
              <a:latin typeface="ABeeZee" pitchFamily="2" charset="0"/>
            </a:rPr>
            <a:t>Email newsletters to recent guests</a:t>
          </a:r>
        </a:p>
      </dgm:t>
    </dgm:pt>
    <dgm:pt modelId="{86D642E0-62D3-4F65-84FF-44794DF370E4}" type="parTrans" cxnId="{D7BBCC36-3485-4EF3-9529-A09DAD44A15C}">
      <dgm:prSet/>
      <dgm:spPr/>
      <dgm:t>
        <a:bodyPr/>
        <a:lstStyle/>
        <a:p>
          <a:endParaRPr lang="en-US"/>
        </a:p>
      </dgm:t>
    </dgm:pt>
    <dgm:pt modelId="{4D3C70C5-A0DA-42C4-A88D-8B8E3950F102}" type="sibTrans" cxnId="{D7BBCC36-3485-4EF3-9529-A09DAD44A15C}">
      <dgm:prSet/>
      <dgm:spPr/>
      <dgm:t>
        <a:bodyPr/>
        <a:lstStyle/>
        <a:p>
          <a:endParaRPr lang="en-US"/>
        </a:p>
      </dgm:t>
    </dgm:pt>
    <dgm:pt modelId="{C9209340-0431-4A7C-A88B-5F172CEA3422}">
      <dgm:prSet/>
      <dgm:spPr/>
      <dgm:t>
        <a:bodyPr/>
        <a:lstStyle/>
        <a:p>
          <a:r>
            <a:rPr lang="en-US" dirty="0">
              <a:latin typeface="ABeeZee" pitchFamily="2" charset="0"/>
            </a:rPr>
            <a:t>On-site promotional materials</a:t>
          </a:r>
        </a:p>
      </dgm:t>
    </dgm:pt>
    <dgm:pt modelId="{67C906C0-81BE-4FF3-BD99-9F33C7FE1311}" type="parTrans" cxnId="{650AE5D8-BB44-4D4B-909B-9726989124FF}">
      <dgm:prSet/>
      <dgm:spPr/>
      <dgm:t>
        <a:bodyPr/>
        <a:lstStyle/>
        <a:p>
          <a:endParaRPr lang="en-US"/>
        </a:p>
      </dgm:t>
    </dgm:pt>
    <dgm:pt modelId="{2E13ADB1-8E92-4937-B5C1-55462435AA45}" type="sibTrans" cxnId="{650AE5D8-BB44-4D4B-909B-9726989124FF}">
      <dgm:prSet/>
      <dgm:spPr/>
      <dgm:t>
        <a:bodyPr/>
        <a:lstStyle/>
        <a:p>
          <a:endParaRPr lang="en-US"/>
        </a:p>
      </dgm:t>
    </dgm:pt>
    <dgm:pt modelId="{75D0117F-AE3A-43D0-907C-72D1707B735F}" type="pres">
      <dgm:prSet presAssocID="{7FEA3C49-D844-453F-B5EA-04ED289F0521}" presName="linear" presStyleCnt="0">
        <dgm:presLayoutVars>
          <dgm:dir/>
          <dgm:animLvl val="lvl"/>
          <dgm:resizeHandles val="exact"/>
        </dgm:presLayoutVars>
      </dgm:prSet>
      <dgm:spPr/>
    </dgm:pt>
    <dgm:pt modelId="{2CE17F91-CC7A-4602-BD23-66C16CD8F66C}" type="pres">
      <dgm:prSet presAssocID="{FBD8A85A-6984-48D5-BD3A-DAD71D7FD9FF}" presName="parentLin" presStyleCnt="0"/>
      <dgm:spPr/>
    </dgm:pt>
    <dgm:pt modelId="{A0AAE834-09D1-4A56-9266-D2B39699D76F}" type="pres">
      <dgm:prSet presAssocID="{FBD8A85A-6984-48D5-BD3A-DAD71D7FD9FF}" presName="parentLeftMargin" presStyleLbl="node1" presStyleIdx="0" presStyleCnt="2"/>
      <dgm:spPr/>
    </dgm:pt>
    <dgm:pt modelId="{B36F0B50-3E98-4625-9573-8D5C45F20753}" type="pres">
      <dgm:prSet presAssocID="{FBD8A85A-6984-48D5-BD3A-DAD71D7FD9FF}" presName="parentText" presStyleLbl="node1" presStyleIdx="0" presStyleCnt="2">
        <dgm:presLayoutVars>
          <dgm:chMax val="0"/>
          <dgm:bulletEnabled val="1"/>
        </dgm:presLayoutVars>
      </dgm:prSet>
      <dgm:spPr>
        <a:solidFill>
          <a:srgbClr val="FF327A"/>
        </a:solidFill>
      </dgm:spPr>
    </dgm:pt>
    <dgm:pt modelId="{ADB1B8FA-D2A1-482A-9732-AA12384F2FE9}" type="pres">
      <dgm:prSet presAssocID="{FBD8A85A-6984-48D5-BD3A-DAD71D7FD9FF}" presName="negativeSpace" presStyleCnt="0"/>
      <dgm:spPr/>
    </dgm:pt>
    <dgm:pt modelId="{AFFB169F-0E25-4996-8F35-754012BB553F}" type="pres">
      <dgm:prSet presAssocID="{FBD8A85A-6984-48D5-BD3A-DAD71D7FD9FF}" presName="childText" presStyleLbl="conFgAcc1" presStyleIdx="0" presStyleCnt="2">
        <dgm:presLayoutVars>
          <dgm:bulletEnabled val="1"/>
        </dgm:presLayoutVars>
      </dgm:prSet>
      <dgm:spPr/>
    </dgm:pt>
    <dgm:pt modelId="{651E7D8C-E350-4BA9-989E-AFBBA75EAB81}" type="pres">
      <dgm:prSet presAssocID="{EC75E74F-6C39-4D02-9F9D-95DE9F61DFBE}" presName="spaceBetweenRectangles" presStyleCnt="0"/>
      <dgm:spPr/>
    </dgm:pt>
    <dgm:pt modelId="{72CAC743-1B98-4E8F-8F7D-C6E5FAA1E3CE}" type="pres">
      <dgm:prSet presAssocID="{9F0AF85A-2D40-4100-A558-06B0E054AF13}" presName="parentLin" presStyleCnt="0"/>
      <dgm:spPr/>
    </dgm:pt>
    <dgm:pt modelId="{57D1F72F-8484-4D39-983D-5EF8F32AE80F}" type="pres">
      <dgm:prSet presAssocID="{9F0AF85A-2D40-4100-A558-06B0E054AF13}" presName="parentLeftMargin" presStyleLbl="node1" presStyleIdx="0" presStyleCnt="2"/>
      <dgm:spPr/>
    </dgm:pt>
    <dgm:pt modelId="{30484503-C1C5-4EEA-9F2F-0C0CCCC39EB8}" type="pres">
      <dgm:prSet presAssocID="{9F0AF85A-2D40-4100-A558-06B0E054AF13}" presName="parentText" presStyleLbl="node1" presStyleIdx="1" presStyleCnt="2">
        <dgm:presLayoutVars>
          <dgm:chMax val="0"/>
          <dgm:bulletEnabled val="1"/>
        </dgm:presLayoutVars>
      </dgm:prSet>
      <dgm:spPr>
        <a:solidFill>
          <a:srgbClr val="FF327A"/>
        </a:solidFill>
      </dgm:spPr>
    </dgm:pt>
    <dgm:pt modelId="{63892FD6-A259-4D0E-8AC5-567F93A233A4}" type="pres">
      <dgm:prSet presAssocID="{9F0AF85A-2D40-4100-A558-06B0E054AF13}" presName="negativeSpace" presStyleCnt="0"/>
      <dgm:spPr/>
    </dgm:pt>
    <dgm:pt modelId="{B7FF383C-E051-4044-93E7-0CB3DEE1CAC8}" type="pres">
      <dgm:prSet presAssocID="{9F0AF85A-2D40-4100-A558-06B0E054AF13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0D9CDF18-5A79-4E66-A3A7-586B3AA67B5E}" srcId="{7FEA3C49-D844-453F-B5EA-04ED289F0521}" destId="{9F0AF85A-2D40-4100-A558-06B0E054AF13}" srcOrd="1" destOrd="0" parTransId="{6C864FFA-ED7C-43AF-8922-4671D7FC468C}" sibTransId="{CD8672A5-0DAE-4B8C-B6A7-FAD6636B729D}"/>
    <dgm:cxn modelId="{900B5227-0A71-4E01-94A4-530FEBFF943D}" type="presOf" srcId="{FBD8A85A-6984-48D5-BD3A-DAD71D7FD9FF}" destId="{B36F0B50-3E98-4625-9573-8D5C45F20753}" srcOrd="1" destOrd="0" presId="urn:microsoft.com/office/officeart/2005/8/layout/list1"/>
    <dgm:cxn modelId="{D7BBCC36-3485-4EF3-9529-A09DAD44A15C}" srcId="{9F0AF85A-2D40-4100-A558-06B0E054AF13}" destId="{8CEB4664-E533-41CB-B2B1-0BDEAF555989}" srcOrd="1" destOrd="0" parTransId="{86D642E0-62D3-4F65-84FF-44794DF370E4}" sibTransId="{4D3C70C5-A0DA-42C4-A88D-8B8E3950F102}"/>
    <dgm:cxn modelId="{4DA93E38-5E58-46E0-9175-B2D92D13285A}" type="presOf" srcId="{7FEA3C49-D844-453F-B5EA-04ED289F0521}" destId="{75D0117F-AE3A-43D0-907C-72D1707B735F}" srcOrd="0" destOrd="0" presId="urn:microsoft.com/office/officeart/2005/8/layout/list1"/>
    <dgm:cxn modelId="{61F75E7C-799C-46F8-B0ED-73C16CA96DC6}" srcId="{9F0AF85A-2D40-4100-A558-06B0E054AF13}" destId="{25B2EAD2-8047-4E17-92FE-BB3422333A90}" srcOrd="0" destOrd="0" parTransId="{15B2CF99-10A0-41D3-990F-A5AA88F1EB6C}" sibTransId="{D7595731-39B5-469F-98F6-1471436EBAEE}"/>
    <dgm:cxn modelId="{B8F3DA8F-A8F7-47CE-BB59-2D67B27E3789}" type="presOf" srcId="{8CEB4664-E533-41CB-B2B1-0BDEAF555989}" destId="{B7FF383C-E051-4044-93E7-0CB3DEE1CAC8}" srcOrd="0" destOrd="1" presId="urn:microsoft.com/office/officeart/2005/8/layout/list1"/>
    <dgm:cxn modelId="{4E335C96-8170-4E72-A17B-53E418EB3147}" type="presOf" srcId="{25B2EAD2-8047-4E17-92FE-BB3422333A90}" destId="{B7FF383C-E051-4044-93E7-0CB3DEE1CAC8}" srcOrd="0" destOrd="0" presId="urn:microsoft.com/office/officeart/2005/8/layout/list1"/>
    <dgm:cxn modelId="{1F0011A5-59CD-4FE4-8674-44CA87E56C0F}" type="presOf" srcId="{9F0AF85A-2D40-4100-A558-06B0E054AF13}" destId="{57D1F72F-8484-4D39-983D-5EF8F32AE80F}" srcOrd="0" destOrd="0" presId="urn:microsoft.com/office/officeart/2005/8/layout/list1"/>
    <dgm:cxn modelId="{C6F1CEBE-75ED-4583-9DCF-6F5746DAA56C}" type="presOf" srcId="{9F0AF85A-2D40-4100-A558-06B0E054AF13}" destId="{30484503-C1C5-4EEA-9F2F-0C0CCCC39EB8}" srcOrd="1" destOrd="0" presId="urn:microsoft.com/office/officeart/2005/8/layout/list1"/>
    <dgm:cxn modelId="{6A4E98C8-60CB-4040-85AB-4C1D2D11352C}" srcId="{7FEA3C49-D844-453F-B5EA-04ED289F0521}" destId="{FBD8A85A-6984-48D5-BD3A-DAD71D7FD9FF}" srcOrd="0" destOrd="0" parTransId="{513366EE-005B-413C-9C7D-024F4CE3DB32}" sibTransId="{EC75E74F-6C39-4D02-9F9D-95DE9F61DFBE}"/>
    <dgm:cxn modelId="{650AE5D8-BB44-4D4B-909B-9726989124FF}" srcId="{9F0AF85A-2D40-4100-A558-06B0E054AF13}" destId="{C9209340-0431-4A7C-A88B-5F172CEA3422}" srcOrd="2" destOrd="0" parTransId="{67C906C0-81BE-4FF3-BD99-9F33C7FE1311}" sibTransId="{2E13ADB1-8E92-4937-B5C1-55462435AA45}"/>
    <dgm:cxn modelId="{0CF954E5-9533-4CCF-9C96-F665C290200D}" type="presOf" srcId="{FBD8A85A-6984-48D5-BD3A-DAD71D7FD9FF}" destId="{A0AAE834-09D1-4A56-9266-D2B39699D76F}" srcOrd="0" destOrd="0" presId="urn:microsoft.com/office/officeart/2005/8/layout/list1"/>
    <dgm:cxn modelId="{1B1550F2-271F-4FB5-9FBE-4CA1D51A5355}" type="presOf" srcId="{C9209340-0431-4A7C-A88B-5F172CEA3422}" destId="{B7FF383C-E051-4044-93E7-0CB3DEE1CAC8}" srcOrd="0" destOrd="2" presId="urn:microsoft.com/office/officeart/2005/8/layout/list1"/>
    <dgm:cxn modelId="{6714F416-83FA-4929-99D4-63146B79F5EC}" type="presParOf" srcId="{75D0117F-AE3A-43D0-907C-72D1707B735F}" destId="{2CE17F91-CC7A-4602-BD23-66C16CD8F66C}" srcOrd="0" destOrd="0" presId="urn:microsoft.com/office/officeart/2005/8/layout/list1"/>
    <dgm:cxn modelId="{5AE6D7A3-F8B4-4AAA-B5B5-13541E082B3A}" type="presParOf" srcId="{2CE17F91-CC7A-4602-BD23-66C16CD8F66C}" destId="{A0AAE834-09D1-4A56-9266-D2B39699D76F}" srcOrd="0" destOrd="0" presId="urn:microsoft.com/office/officeart/2005/8/layout/list1"/>
    <dgm:cxn modelId="{4A9B4C93-7754-4FD0-8607-FF58FD4106F1}" type="presParOf" srcId="{2CE17F91-CC7A-4602-BD23-66C16CD8F66C}" destId="{B36F0B50-3E98-4625-9573-8D5C45F20753}" srcOrd="1" destOrd="0" presId="urn:microsoft.com/office/officeart/2005/8/layout/list1"/>
    <dgm:cxn modelId="{6F10DB93-A297-4ABC-8F3C-18465CBBC1D5}" type="presParOf" srcId="{75D0117F-AE3A-43D0-907C-72D1707B735F}" destId="{ADB1B8FA-D2A1-482A-9732-AA12384F2FE9}" srcOrd="1" destOrd="0" presId="urn:microsoft.com/office/officeart/2005/8/layout/list1"/>
    <dgm:cxn modelId="{6ECD058A-8CAA-47ED-8E32-629FF7B4727F}" type="presParOf" srcId="{75D0117F-AE3A-43D0-907C-72D1707B735F}" destId="{AFFB169F-0E25-4996-8F35-754012BB553F}" srcOrd="2" destOrd="0" presId="urn:microsoft.com/office/officeart/2005/8/layout/list1"/>
    <dgm:cxn modelId="{58324C10-B748-4A19-A398-78FC3C6E712E}" type="presParOf" srcId="{75D0117F-AE3A-43D0-907C-72D1707B735F}" destId="{651E7D8C-E350-4BA9-989E-AFBBA75EAB81}" srcOrd="3" destOrd="0" presId="urn:microsoft.com/office/officeart/2005/8/layout/list1"/>
    <dgm:cxn modelId="{7E6F61A2-64C6-4DBD-A03D-C71E221CD669}" type="presParOf" srcId="{75D0117F-AE3A-43D0-907C-72D1707B735F}" destId="{72CAC743-1B98-4E8F-8F7D-C6E5FAA1E3CE}" srcOrd="4" destOrd="0" presId="urn:microsoft.com/office/officeart/2005/8/layout/list1"/>
    <dgm:cxn modelId="{3F913C6E-4F45-4B9A-9B63-223900F48712}" type="presParOf" srcId="{72CAC743-1B98-4E8F-8F7D-C6E5FAA1E3CE}" destId="{57D1F72F-8484-4D39-983D-5EF8F32AE80F}" srcOrd="0" destOrd="0" presId="urn:microsoft.com/office/officeart/2005/8/layout/list1"/>
    <dgm:cxn modelId="{3700D2E8-C3A9-4285-AC05-BF064DA3A1F0}" type="presParOf" srcId="{72CAC743-1B98-4E8F-8F7D-C6E5FAA1E3CE}" destId="{30484503-C1C5-4EEA-9F2F-0C0CCCC39EB8}" srcOrd="1" destOrd="0" presId="urn:microsoft.com/office/officeart/2005/8/layout/list1"/>
    <dgm:cxn modelId="{62647FB4-0505-4291-A428-5B35CB51FAF0}" type="presParOf" srcId="{75D0117F-AE3A-43D0-907C-72D1707B735F}" destId="{63892FD6-A259-4D0E-8AC5-567F93A233A4}" srcOrd="5" destOrd="0" presId="urn:microsoft.com/office/officeart/2005/8/layout/list1"/>
    <dgm:cxn modelId="{39E075C7-A992-4CB2-BADF-3BC7DBB12D0C}" type="presParOf" srcId="{75D0117F-AE3A-43D0-907C-72D1707B735F}" destId="{B7FF383C-E051-4044-93E7-0CB3DEE1CAC8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6DAA301-D264-47E1-9531-BBC1A1CA30E5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60CB7F80-4D59-4500-A3B6-6AC1DA4D78E0}">
      <dgm:prSet/>
      <dgm:spPr/>
      <dgm:t>
        <a:bodyPr/>
        <a:lstStyle/>
        <a:p>
          <a:r>
            <a:rPr lang="en-US" dirty="0">
              <a:latin typeface="ABeeZee" pitchFamily="2" charset="0"/>
            </a:rPr>
            <a:t>Objective: Boost participation rates</a:t>
          </a:r>
        </a:p>
      </dgm:t>
    </dgm:pt>
    <dgm:pt modelId="{9E7ABC03-3C03-4D93-AFCF-BD7802DC8CA2}" type="parTrans" cxnId="{935D5CFE-7EBD-4BD5-8431-2D6D45282540}">
      <dgm:prSet/>
      <dgm:spPr/>
      <dgm:t>
        <a:bodyPr/>
        <a:lstStyle/>
        <a:p>
          <a:endParaRPr lang="en-US"/>
        </a:p>
      </dgm:t>
    </dgm:pt>
    <dgm:pt modelId="{7A7BFAB0-D61B-4B52-BC73-EF3785AFD2C9}" type="sibTrans" cxnId="{935D5CFE-7EBD-4BD5-8431-2D6D45282540}">
      <dgm:prSet/>
      <dgm:spPr/>
      <dgm:t>
        <a:bodyPr/>
        <a:lstStyle/>
        <a:p>
          <a:endParaRPr lang="en-US"/>
        </a:p>
      </dgm:t>
    </dgm:pt>
    <dgm:pt modelId="{90F06F2E-8F1C-4596-A290-529D0F167DC2}">
      <dgm:prSet/>
      <dgm:spPr/>
      <dgm:t>
        <a:bodyPr/>
        <a:lstStyle/>
        <a:p>
          <a:r>
            <a:rPr lang="en-US" dirty="0">
              <a:latin typeface="ABeeZee" pitchFamily="2" charset="0"/>
            </a:rPr>
            <a:t>Tactics</a:t>
          </a:r>
        </a:p>
      </dgm:t>
    </dgm:pt>
    <dgm:pt modelId="{4B75BC4F-BD15-4811-A2A2-7B65B9B1ABED}" type="parTrans" cxnId="{23A50C79-0F5B-4E22-A1D2-83B991244DBD}">
      <dgm:prSet/>
      <dgm:spPr/>
      <dgm:t>
        <a:bodyPr/>
        <a:lstStyle/>
        <a:p>
          <a:endParaRPr lang="en-US"/>
        </a:p>
      </dgm:t>
    </dgm:pt>
    <dgm:pt modelId="{2C81804A-BF37-4032-9A1E-7AF7989A259E}" type="sibTrans" cxnId="{23A50C79-0F5B-4E22-A1D2-83B991244DBD}">
      <dgm:prSet/>
      <dgm:spPr/>
      <dgm:t>
        <a:bodyPr/>
        <a:lstStyle/>
        <a:p>
          <a:endParaRPr lang="en-US"/>
        </a:p>
      </dgm:t>
    </dgm:pt>
    <dgm:pt modelId="{C8AFE06E-A8CF-4C1D-9380-9E171C361107}">
      <dgm:prSet/>
      <dgm:spPr/>
      <dgm:t>
        <a:bodyPr/>
        <a:lstStyle/>
        <a:p>
          <a:r>
            <a:rPr lang="en-US" dirty="0">
              <a:latin typeface="ABeeZee" pitchFamily="2" charset="0"/>
            </a:rPr>
            <a:t>Simplify the evaluation process</a:t>
          </a:r>
        </a:p>
      </dgm:t>
    </dgm:pt>
    <dgm:pt modelId="{40C4BA88-7E6E-4007-B614-0A221155D099}" type="parTrans" cxnId="{746EF515-FCF8-4529-9F5A-CDCAFA55CEC3}">
      <dgm:prSet/>
      <dgm:spPr/>
      <dgm:t>
        <a:bodyPr/>
        <a:lstStyle/>
        <a:p>
          <a:endParaRPr lang="en-US"/>
        </a:p>
      </dgm:t>
    </dgm:pt>
    <dgm:pt modelId="{1356AC3D-E5ED-4A34-932F-3D40C1BA911D}" type="sibTrans" cxnId="{746EF515-FCF8-4529-9F5A-CDCAFA55CEC3}">
      <dgm:prSet/>
      <dgm:spPr/>
      <dgm:t>
        <a:bodyPr/>
        <a:lstStyle/>
        <a:p>
          <a:endParaRPr lang="en-US"/>
        </a:p>
      </dgm:t>
    </dgm:pt>
    <dgm:pt modelId="{4CCE75D2-4EFA-4D48-8AD0-B66C40DD35E9}">
      <dgm:prSet/>
      <dgm:spPr/>
      <dgm:t>
        <a:bodyPr/>
        <a:lstStyle/>
        <a:p>
          <a:r>
            <a:rPr lang="en-US" dirty="0">
              <a:latin typeface="ABeeZee" pitchFamily="2" charset="0"/>
            </a:rPr>
            <a:t>Incentivize participation</a:t>
          </a:r>
        </a:p>
      </dgm:t>
    </dgm:pt>
    <dgm:pt modelId="{647D0DE1-97FF-4A8E-B076-BD7540F8F660}" type="parTrans" cxnId="{1EFCAFE0-F78E-4901-8A29-DD471F783CC9}">
      <dgm:prSet/>
      <dgm:spPr/>
      <dgm:t>
        <a:bodyPr/>
        <a:lstStyle/>
        <a:p>
          <a:endParaRPr lang="en-US"/>
        </a:p>
      </dgm:t>
    </dgm:pt>
    <dgm:pt modelId="{2CD2ADE5-0314-44FD-B71B-30DFD421A745}" type="sibTrans" cxnId="{1EFCAFE0-F78E-4901-8A29-DD471F783CC9}">
      <dgm:prSet/>
      <dgm:spPr/>
      <dgm:t>
        <a:bodyPr/>
        <a:lstStyle/>
        <a:p>
          <a:endParaRPr lang="en-US"/>
        </a:p>
      </dgm:t>
    </dgm:pt>
    <dgm:pt modelId="{F3A66549-75DD-4CA5-ACA2-8C7909E77276}" type="pres">
      <dgm:prSet presAssocID="{46DAA301-D264-47E1-9531-BBC1A1CA30E5}" presName="root" presStyleCnt="0">
        <dgm:presLayoutVars>
          <dgm:dir/>
          <dgm:resizeHandles val="exact"/>
        </dgm:presLayoutVars>
      </dgm:prSet>
      <dgm:spPr/>
    </dgm:pt>
    <dgm:pt modelId="{6F39AF77-3CB2-4615-9922-2DAC394EE50E}" type="pres">
      <dgm:prSet presAssocID="{60CB7F80-4D59-4500-A3B6-6AC1DA4D78E0}" presName="compNode" presStyleCnt="0"/>
      <dgm:spPr/>
    </dgm:pt>
    <dgm:pt modelId="{BBDEEB36-1573-47DD-8590-53195A05B0FC}" type="pres">
      <dgm:prSet presAssocID="{60CB7F80-4D59-4500-A3B6-6AC1DA4D78E0}" presName="bgRect" presStyleLbl="bgShp" presStyleIdx="0" presStyleCnt="2"/>
      <dgm:spPr/>
    </dgm:pt>
    <dgm:pt modelId="{E015E1CE-F999-46DE-9C50-44211A88979E}" type="pres">
      <dgm:prSet presAssocID="{60CB7F80-4D59-4500-A3B6-6AC1DA4D78E0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pward trend"/>
        </a:ext>
      </dgm:extLst>
    </dgm:pt>
    <dgm:pt modelId="{23117E6B-CDFF-43CC-9DF9-A2A8CFD3B1AE}" type="pres">
      <dgm:prSet presAssocID="{60CB7F80-4D59-4500-A3B6-6AC1DA4D78E0}" presName="spaceRect" presStyleCnt="0"/>
      <dgm:spPr/>
    </dgm:pt>
    <dgm:pt modelId="{CA7E09F0-6506-47BC-ACB7-DB242D311C33}" type="pres">
      <dgm:prSet presAssocID="{60CB7F80-4D59-4500-A3B6-6AC1DA4D78E0}" presName="parTx" presStyleLbl="revTx" presStyleIdx="0" presStyleCnt="3">
        <dgm:presLayoutVars>
          <dgm:chMax val="0"/>
          <dgm:chPref val="0"/>
        </dgm:presLayoutVars>
      </dgm:prSet>
      <dgm:spPr/>
    </dgm:pt>
    <dgm:pt modelId="{8AA669A1-935F-49AA-A874-19F112DDEE58}" type="pres">
      <dgm:prSet presAssocID="{7A7BFAB0-D61B-4B52-BC73-EF3785AFD2C9}" presName="sibTrans" presStyleCnt="0"/>
      <dgm:spPr/>
    </dgm:pt>
    <dgm:pt modelId="{F63EB318-4C45-46A0-8023-C9FF2201E0FF}" type="pres">
      <dgm:prSet presAssocID="{90F06F2E-8F1C-4596-A290-529D0F167DC2}" presName="compNode" presStyleCnt="0"/>
      <dgm:spPr/>
    </dgm:pt>
    <dgm:pt modelId="{7C03A3C6-4F01-4D8A-82F3-72D23F58F23B}" type="pres">
      <dgm:prSet presAssocID="{90F06F2E-8F1C-4596-A290-529D0F167DC2}" presName="bgRect" presStyleLbl="bgShp" presStyleIdx="1" presStyleCnt="2"/>
      <dgm:spPr/>
    </dgm:pt>
    <dgm:pt modelId="{E30FABE7-4B26-47CF-8720-15679B20E891}" type="pres">
      <dgm:prSet presAssocID="{90F06F2E-8F1C-4596-A290-529D0F167DC2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4855367B-2EEC-4CE9-BE10-D6385E3C8AAB}" type="pres">
      <dgm:prSet presAssocID="{90F06F2E-8F1C-4596-A290-529D0F167DC2}" presName="spaceRect" presStyleCnt="0"/>
      <dgm:spPr/>
    </dgm:pt>
    <dgm:pt modelId="{64ED8E6A-418A-4610-BB80-3FB32858578F}" type="pres">
      <dgm:prSet presAssocID="{90F06F2E-8F1C-4596-A290-529D0F167DC2}" presName="parTx" presStyleLbl="revTx" presStyleIdx="1" presStyleCnt="3">
        <dgm:presLayoutVars>
          <dgm:chMax val="0"/>
          <dgm:chPref val="0"/>
        </dgm:presLayoutVars>
      </dgm:prSet>
      <dgm:spPr/>
    </dgm:pt>
    <dgm:pt modelId="{BCB925AD-93D5-424F-9D9F-7F1FAA0A4313}" type="pres">
      <dgm:prSet presAssocID="{90F06F2E-8F1C-4596-A290-529D0F167DC2}" presName="desTx" presStyleLbl="revTx" presStyleIdx="2" presStyleCnt="3">
        <dgm:presLayoutVars/>
      </dgm:prSet>
      <dgm:spPr/>
    </dgm:pt>
  </dgm:ptLst>
  <dgm:cxnLst>
    <dgm:cxn modelId="{746EF515-FCF8-4529-9F5A-CDCAFA55CEC3}" srcId="{90F06F2E-8F1C-4596-A290-529D0F167DC2}" destId="{C8AFE06E-A8CF-4C1D-9380-9E171C361107}" srcOrd="0" destOrd="0" parTransId="{40C4BA88-7E6E-4007-B614-0A221155D099}" sibTransId="{1356AC3D-E5ED-4A34-932F-3D40C1BA911D}"/>
    <dgm:cxn modelId="{2D08A749-E9D6-4C57-982C-7191A260498E}" type="presOf" srcId="{60CB7F80-4D59-4500-A3B6-6AC1DA4D78E0}" destId="{CA7E09F0-6506-47BC-ACB7-DB242D311C33}" srcOrd="0" destOrd="0" presId="urn:microsoft.com/office/officeart/2018/2/layout/IconVerticalSolidList"/>
    <dgm:cxn modelId="{9EBADF72-421F-4545-932C-A6899323445E}" type="presOf" srcId="{4CCE75D2-4EFA-4D48-8AD0-B66C40DD35E9}" destId="{BCB925AD-93D5-424F-9D9F-7F1FAA0A4313}" srcOrd="0" destOrd="1" presId="urn:microsoft.com/office/officeart/2018/2/layout/IconVerticalSolidList"/>
    <dgm:cxn modelId="{23A50C79-0F5B-4E22-A1D2-83B991244DBD}" srcId="{46DAA301-D264-47E1-9531-BBC1A1CA30E5}" destId="{90F06F2E-8F1C-4596-A290-529D0F167DC2}" srcOrd="1" destOrd="0" parTransId="{4B75BC4F-BD15-4811-A2A2-7B65B9B1ABED}" sibTransId="{2C81804A-BF37-4032-9A1E-7AF7989A259E}"/>
    <dgm:cxn modelId="{D879E889-CD54-4074-94EB-89FB83E2E31C}" type="presOf" srcId="{C8AFE06E-A8CF-4C1D-9380-9E171C361107}" destId="{BCB925AD-93D5-424F-9D9F-7F1FAA0A4313}" srcOrd="0" destOrd="0" presId="urn:microsoft.com/office/officeart/2018/2/layout/IconVerticalSolidList"/>
    <dgm:cxn modelId="{0A7ECDD5-193E-43C7-A447-0136F15F689E}" type="presOf" srcId="{90F06F2E-8F1C-4596-A290-529D0F167DC2}" destId="{64ED8E6A-418A-4610-BB80-3FB32858578F}" srcOrd="0" destOrd="0" presId="urn:microsoft.com/office/officeart/2018/2/layout/IconVerticalSolidList"/>
    <dgm:cxn modelId="{A657C2DA-254F-49EB-ABE9-2E5ED2DC2DE2}" type="presOf" srcId="{46DAA301-D264-47E1-9531-BBC1A1CA30E5}" destId="{F3A66549-75DD-4CA5-ACA2-8C7909E77276}" srcOrd="0" destOrd="0" presId="urn:microsoft.com/office/officeart/2018/2/layout/IconVerticalSolidList"/>
    <dgm:cxn modelId="{1EFCAFE0-F78E-4901-8A29-DD471F783CC9}" srcId="{90F06F2E-8F1C-4596-A290-529D0F167DC2}" destId="{4CCE75D2-4EFA-4D48-8AD0-B66C40DD35E9}" srcOrd="1" destOrd="0" parTransId="{647D0DE1-97FF-4A8E-B076-BD7540F8F660}" sibTransId="{2CD2ADE5-0314-44FD-B71B-30DFD421A745}"/>
    <dgm:cxn modelId="{935D5CFE-7EBD-4BD5-8431-2D6D45282540}" srcId="{46DAA301-D264-47E1-9531-BBC1A1CA30E5}" destId="{60CB7F80-4D59-4500-A3B6-6AC1DA4D78E0}" srcOrd="0" destOrd="0" parTransId="{9E7ABC03-3C03-4D93-AFCF-BD7802DC8CA2}" sibTransId="{7A7BFAB0-D61B-4B52-BC73-EF3785AFD2C9}"/>
    <dgm:cxn modelId="{721E90AA-E226-4D2D-84DB-7C6A92A451AF}" type="presParOf" srcId="{F3A66549-75DD-4CA5-ACA2-8C7909E77276}" destId="{6F39AF77-3CB2-4615-9922-2DAC394EE50E}" srcOrd="0" destOrd="0" presId="urn:microsoft.com/office/officeart/2018/2/layout/IconVerticalSolidList"/>
    <dgm:cxn modelId="{A1953CA6-5DBE-49D9-8FA0-4D318FBE8FD0}" type="presParOf" srcId="{6F39AF77-3CB2-4615-9922-2DAC394EE50E}" destId="{BBDEEB36-1573-47DD-8590-53195A05B0FC}" srcOrd="0" destOrd="0" presId="urn:microsoft.com/office/officeart/2018/2/layout/IconVerticalSolidList"/>
    <dgm:cxn modelId="{2BCDB9E1-374E-4C67-BCED-D150A2C2C772}" type="presParOf" srcId="{6F39AF77-3CB2-4615-9922-2DAC394EE50E}" destId="{E015E1CE-F999-46DE-9C50-44211A88979E}" srcOrd="1" destOrd="0" presId="urn:microsoft.com/office/officeart/2018/2/layout/IconVerticalSolidList"/>
    <dgm:cxn modelId="{38864E3F-456D-4AAF-BFCD-9C4BC07CB736}" type="presParOf" srcId="{6F39AF77-3CB2-4615-9922-2DAC394EE50E}" destId="{23117E6B-CDFF-43CC-9DF9-A2A8CFD3B1AE}" srcOrd="2" destOrd="0" presId="urn:microsoft.com/office/officeart/2018/2/layout/IconVerticalSolidList"/>
    <dgm:cxn modelId="{3C6A6FB9-7775-4C4D-A9CF-A06D8A68C719}" type="presParOf" srcId="{6F39AF77-3CB2-4615-9922-2DAC394EE50E}" destId="{CA7E09F0-6506-47BC-ACB7-DB242D311C33}" srcOrd="3" destOrd="0" presId="urn:microsoft.com/office/officeart/2018/2/layout/IconVerticalSolidList"/>
    <dgm:cxn modelId="{C9D61502-BC9C-4D63-9126-1C8345CEA0E7}" type="presParOf" srcId="{F3A66549-75DD-4CA5-ACA2-8C7909E77276}" destId="{8AA669A1-935F-49AA-A874-19F112DDEE58}" srcOrd="1" destOrd="0" presId="urn:microsoft.com/office/officeart/2018/2/layout/IconVerticalSolidList"/>
    <dgm:cxn modelId="{8CA1AB08-2979-476C-BC76-88948A33ACF5}" type="presParOf" srcId="{F3A66549-75DD-4CA5-ACA2-8C7909E77276}" destId="{F63EB318-4C45-46A0-8023-C9FF2201E0FF}" srcOrd="2" destOrd="0" presId="urn:microsoft.com/office/officeart/2018/2/layout/IconVerticalSolidList"/>
    <dgm:cxn modelId="{B30F1C20-E3B2-4523-9E80-26A530506D0B}" type="presParOf" srcId="{F63EB318-4C45-46A0-8023-C9FF2201E0FF}" destId="{7C03A3C6-4F01-4D8A-82F3-72D23F58F23B}" srcOrd="0" destOrd="0" presId="urn:microsoft.com/office/officeart/2018/2/layout/IconVerticalSolidList"/>
    <dgm:cxn modelId="{244C3610-8106-4C66-A1C0-7397E701EFFF}" type="presParOf" srcId="{F63EB318-4C45-46A0-8023-C9FF2201E0FF}" destId="{E30FABE7-4B26-47CF-8720-15679B20E891}" srcOrd="1" destOrd="0" presId="urn:microsoft.com/office/officeart/2018/2/layout/IconVerticalSolidList"/>
    <dgm:cxn modelId="{2F1B0232-FAF0-4A4E-8E74-690A7B47C8E5}" type="presParOf" srcId="{F63EB318-4C45-46A0-8023-C9FF2201E0FF}" destId="{4855367B-2EEC-4CE9-BE10-D6385E3C8AAB}" srcOrd="2" destOrd="0" presId="urn:microsoft.com/office/officeart/2018/2/layout/IconVerticalSolidList"/>
    <dgm:cxn modelId="{BC5DFB78-E242-44DA-8AAF-C577A3AC3E32}" type="presParOf" srcId="{F63EB318-4C45-46A0-8023-C9FF2201E0FF}" destId="{64ED8E6A-418A-4610-BB80-3FB32858578F}" srcOrd="3" destOrd="0" presId="urn:microsoft.com/office/officeart/2018/2/layout/IconVerticalSolidList"/>
    <dgm:cxn modelId="{49A3FE24-F7C8-43BD-8FAB-C9DC6FCBF0FB}" type="presParOf" srcId="{F63EB318-4C45-46A0-8023-C9FF2201E0FF}" destId="{BCB925AD-93D5-424F-9D9F-7F1FAA0A4313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9EF11F0-0386-4ED1-9934-45772D756163}" type="doc">
      <dgm:prSet loTypeId="urn:microsoft.com/office/officeart/2018/2/layout/IconLabelDescription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9D586714-02E2-46E9-A67B-5B033AAC3D2D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>
              <a:latin typeface="ABeeZee" pitchFamily="2" charset="0"/>
            </a:rPr>
            <a:t>Objective: Gather insights for improvement</a:t>
          </a:r>
        </a:p>
      </dgm:t>
    </dgm:pt>
    <dgm:pt modelId="{C39EA1F7-DC79-4F21-B6F1-9F4D0B51EDF4}" type="parTrans" cxnId="{00B0D9B7-3F9B-41F0-8378-41627B5C5C9E}">
      <dgm:prSet/>
      <dgm:spPr/>
      <dgm:t>
        <a:bodyPr/>
        <a:lstStyle/>
        <a:p>
          <a:endParaRPr lang="en-US"/>
        </a:p>
      </dgm:t>
    </dgm:pt>
    <dgm:pt modelId="{152B3302-281C-4C12-A53A-73974D54ED09}" type="sibTrans" cxnId="{00B0D9B7-3F9B-41F0-8378-41627B5C5C9E}">
      <dgm:prSet/>
      <dgm:spPr/>
      <dgm:t>
        <a:bodyPr/>
        <a:lstStyle/>
        <a:p>
          <a:endParaRPr lang="en-US"/>
        </a:p>
      </dgm:t>
    </dgm:pt>
    <dgm:pt modelId="{DF927396-C263-427A-AF00-E0489BC343FE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>
              <a:latin typeface="ABeeZee" pitchFamily="2" charset="0"/>
            </a:rPr>
            <a:t>Tactics</a:t>
          </a:r>
        </a:p>
      </dgm:t>
    </dgm:pt>
    <dgm:pt modelId="{F0CF075A-4F98-4900-8230-B4EAA24BA250}" type="parTrans" cxnId="{D07CAAE8-2EEF-462D-92C8-8B14CB3EE4BD}">
      <dgm:prSet/>
      <dgm:spPr/>
      <dgm:t>
        <a:bodyPr/>
        <a:lstStyle/>
        <a:p>
          <a:endParaRPr lang="en-US"/>
        </a:p>
      </dgm:t>
    </dgm:pt>
    <dgm:pt modelId="{04990D47-1694-4519-9704-AA63BC715BBC}" type="sibTrans" cxnId="{D07CAAE8-2EEF-462D-92C8-8B14CB3EE4BD}">
      <dgm:prSet/>
      <dgm:spPr/>
      <dgm:t>
        <a:bodyPr/>
        <a:lstStyle/>
        <a:p>
          <a:endParaRPr lang="en-US"/>
        </a:p>
      </dgm:t>
    </dgm:pt>
    <dgm:pt modelId="{F5195F26-8C01-4EE1-92AD-900AFD9B7B8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ABeeZee" pitchFamily="2" charset="0"/>
            </a:rPr>
            <a:t>Regularly analyze feedback</a:t>
          </a:r>
        </a:p>
      </dgm:t>
    </dgm:pt>
    <dgm:pt modelId="{630C6A55-5DAC-4689-8B97-2F52134BEADA}" type="parTrans" cxnId="{24EC789A-F198-4578-A15A-2F1B714ACD17}">
      <dgm:prSet/>
      <dgm:spPr/>
      <dgm:t>
        <a:bodyPr/>
        <a:lstStyle/>
        <a:p>
          <a:endParaRPr lang="en-US"/>
        </a:p>
      </dgm:t>
    </dgm:pt>
    <dgm:pt modelId="{3AA9B203-4588-433C-B6A2-9ACAE54E597F}" type="sibTrans" cxnId="{24EC789A-F198-4578-A15A-2F1B714ACD17}">
      <dgm:prSet/>
      <dgm:spPr/>
      <dgm:t>
        <a:bodyPr/>
        <a:lstStyle/>
        <a:p>
          <a:endParaRPr lang="en-US"/>
        </a:p>
      </dgm:t>
    </dgm:pt>
    <dgm:pt modelId="{40D74C22-1789-4C42-B11F-6F1A9D55578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ABeeZee" pitchFamily="2" charset="0"/>
            </a:rPr>
            <a:t>Implement changes based on feedback</a:t>
          </a:r>
        </a:p>
      </dgm:t>
    </dgm:pt>
    <dgm:pt modelId="{2285C8D0-2330-4873-AFC5-153BEF77CD19}" type="parTrans" cxnId="{24CEBA8C-F9CC-4A35-81A9-CBE977B3E4BB}">
      <dgm:prSet/>
      <dgm:spPr/>
      <dgm:t>
        <a:bodyPr/>
        <a:lstStyle/>
        <a:p>
          <a:endParaRPr lang="en-US"/>
        </a:p>
      </dgm:t>
    </dgm:pt>
    <dgm:pt modelId="{F05FFF74-0588-4BD0-A6E8-803F73CF3446}" type="sibTrans" cxnId="{24CEBA8C-F9CC-4A35-81A9-CBE977B3E4BB}">
      <dgm:prSet/>
      <dgm:spPr/>
      <dgm:t>
        <a:bodyPr/>
        <a:lstStyle/>
        <a:p>
          <a:endParaRPr lang="en-US"/>
        </a:p>
      </dgm:t>
    </dgm:pt>
    <dgm:pt modelId="{46945C11-2E43-4FBB-A750-D298C72FFD56}" type="pres">
      <dgm:prSet presAssocID="{D9EF11F0-0386-4ED1-9934-45772D756163}" presName="root" presStyleCnt="0">
        <dgm:presLayoutVars>
          <dgm:dir/>
          <dgm:resizeHandles val="exact"/>
        </dgm:presLayoutVars>
      </dgm:prSet>
      <dgm:spPr/>
    </dgm:pt>
    <dgm:pt modelId="{FC67BC16-DB33-414E-89AC-32E8EDD645FD}" type="pres">
      <dgm:prSet presAssocID="{9D586714-02E2-46E9-A67B-5B033AAC3D2D}" presName="compNode" presStyleCnt="0"/>
      <dgm:spPr/>
    </dgm:pt>
    <dgm:pt modelId="{0A243AEF-E82B-4557-98D2-035126B9529F}" type="pres">
      <dgm:prSet presAssocID="{9D586714-02E2-46E9-A67B-5B033AAC3D2D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arget"/>
        </a:ext>
      </dgm:extLst>
    </dgm:pt>
    <dgm:pt modelId="{4CC7584D-3752-4B6A-845E-4EC3E02F130E}" type="pres">
      <dgm:prSet presAssocID="{9D586714-02E2-46E9-A67B-5B033AAC3D2D}" presName="iconSpace" presStyleCnt="0"/>
      <dgm:spPr/>
    </dgm:pt>
    <dgm:pt modelId="{4A1DF831-5845-403C-BA0A-1BE63D576F6E}" type="pres">
      <dgm:prSet presAssocID="{9D586714-02E2-46E9-A67B-5B033AAC3D2D}" presName="parTx" presStyleLbl="revTx" presStyleIdx="0" presStyleCnt="4">
        <dgm:presLayoutVars>
          <dgm:chMax val="0"/>
          <dgm:chPref val="0"/>
        </dgm:presLayoutVars>
      </dgm:prSet>
      <dgm:spPr/>
    </dgm:pt>
    <dgm:pt modelId="{2C9C776C-2517-4ED2-9275-4F5786802671}" type="pres">
      <dgm:prSet presAssocID="{9D586714-02E2-46E9-A67B-5B033AAC3D2D}" presName="txSpace" presStyleCnt="0"/>
      <dgm:spPr/>
    </dgm:pt>
    <dgm:pt modelId="{CCD331EA-8E8D-4ACD-9B87-D0CD722CE014}" type="pres">
      <dgm:prSet presAssocID="{9D586714-02E2-46E9-A67B-5B033AAC3D2D}" presName="desTx" presStyleLbl="revTx" presStyleIdx="1" presStyleCnt="4">
        <dgm:presLayoutVars/>
      </dgm:prSet>
      <dgm:spPr/>
    </dgm:pt>
    <dgm:pt modelId="{A0576CED-8408-41D1-933F-287384DA4F7A}" type="pres">
      <dgm:prSet presAssocID="{152B3302-281C-4C12-A53A-73974D54ED09}" presName="sibTrans" presStyleCnt="0"/>
      <dgm:spPr/>
    </dgm:pt>
    <dgm:pt modelId="{A18E2EB1-0625-40A0-9FFE-5D15482E6C4A}" type="pres">
      <dgm:prSet presAssocID="{DF927396-C263-427A-AF00-E0489BC343FE}" presName="compNode" presStyleCnt="0"/>
      <dgm:spPr/>
    </dgm:pt>
    <dgm:pt modelId="{783B9EB8-1467-43C3-8F12-B9FD2F60E664}" type="pres">
      <dgm:prSet presAssocID="{DF927396-C263-427A-AF00-E0489BC343FE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FF0D1BCB-6E2D-43EC-9301-A38C5CEB4CC7}" type="pres">
      <dgm:prSet presAssocID="{DF927396-C263-427A-AF00-E0489BC343FE}" presName="iconSpace" presStyleCnt="0"/>
      <dgm:spPr/>
    </dgm:pt>
    <dgm:pt modelId="{17F1DE12-6707-472A-B4FC-3F96E803F121}" type="pres">
      <dgm:prSet presAssocID="{DF927396-C263-427A-AF00-E0489BC343FE}" presName="parTx" presStyleLbl="revTx" presStyleIdx="2" presStyleCnt="4">
        <dgm:presLayoutVars>
          <dgm:chMax val="0"/>
          <dgm:chPref val="0"/>
        </dgm:presLayoutVars>
      </dgm:prSet>
      <dgm:spPr/>
    </dgm:pt>
    <dgm:pt modelId="{BD7ADA02-7882-464A-9151-6AFC3C9817B5}" type="pres">
      <dgm:prSet presAssocID="{DF927396-C263-427A-AF00-E0489BC343FE}" presName="txSpace" presStyleCnt="0"/>
      <dgm:spPr/>
    </dgm:pt>
    <dgm:pt modelId="{57D07D11-5A73-4F1D-805B-D7BFEE2820C8}" type="pres">
      <dgm:prSet presAssocID="{DF927396-C263-427A-AF00-E0489BC343FE}" presName="desTx" presStyleLbl="revTx" presStyleIdx="3" presStyleCnt="4">
        <dgm:presLayoutVars/>
      </dgm:prSet>
      <dgm:spPr/>
    </dgm:pt>
  </dgm:ptLst>
  <dgm:cxnLst>
    <dgm:cxn modelId="{57B9211F-4D7F-4581-812B-F657376B5791}" type="presOf" srcId="{9D586714-02E2-46E9-A67B-5B033AAC3D2D}" destId="{4A1DF831-5845-403C-BA0A-1BE63D576F6E}" srcOrd="0" destOrd="0" presId="urn:microsoft.com/office/officeart/2018/2/layout/IconLabelDescriptionList"/>
    <dgm:cxn modelId="{FA8A3628-0763-43D9-9E68-900299ED6B48}" type="presOf" srcId="{40D74C22-1789-4C42-B11F-6F1A9D555780}" destId="{57D07D11-5A73-4F1D-805B-D7BFEE2820C8}" srcOrd="0" destOrd="1" presId="urn:microsoft.com/office/officeart/2018/2/layout/IconLabelDescriptionList"/>
    <dgm:cxn modelId="{24CEBA8C-F9CC-4A35-81A9-CBE977B3E4BB}" srcId="{DF927396-C263-427A-AF00-E0489BC343FE}" destId="{40D74C22-1789-4C42-B11F-6F1A9D555780}" srcOrd="1" destOrd="0" parTransId="{2285C8D0-2330-4873-AFC5-153BEF77CD19}" sibTransId="{F05FFF74-0588-4BD0-A6E8-803F73CF3446}"/>
    <dgm:cxn modelId="{24EC789A-F198-4578-A15A-2F1B714ACD17}" srcId="{DF927396-C263-427A-AF00-E0489BC343FE}" destId="{F5195F26-8C01-4EE1-92AD-900AFD9B7B82}" srcOrd="0" destOrd="0" parTransId="{630C6A55-5DAC-4689-8B97-2F52134BEADA}" sibTransId="{3AA9B203-4588-433C-B6A2-9ACAE54E597F}"/>
    <dgm:cxn modelId="{1334AFA8-D00B-4627-A5F4-D315E77C1998}" type="presOf" srcId="{F5195F26-8C01-4EE1-92AD-900AFD9B7B82}" destId="{57D07D11-5A73-4F1D-805B-D7BFEE2820C8}" srcOrd="0" destOrd="0" presId="urn:microsoft.com/office/officeart/2018/2/layout/IconLabelDescriptionList"/>
    <dgm:cxn modelId="{00B0D9B7-3F9B-41F0-8378-41627B5C5C9E}" srcId="{D9EF11F0-0386-4ED1-9934-45772D756163}" destId="{9D586714-02E2-46E9-A67B-5B033AAC3D2D}" srcOrd="0" destOrd="0" parTransId="{C39EA1F7-DC79-4F21-B6F1-9F4D0B51EDF4}" sibTransId="{152B3302-281C-4C12-A53A-73974D54ED09}"/>
    <dgm:cxn modelId="{CA15A3C2-EAA2-4F96-ABED-2685E0B32DC0}" type="presOf" srcId="{DF927396-C263-427A-AF00-E0489BC343FE}" destId="{17F1DE12-6707-472A-B4FC-3F96E803F121}" srcOrd="0" destOrd="0" presId="urn:microsoft.com/office/officeart/2018/2/layout/IconLabelDescriptionList"/>
    <dgm:cxn modelId="{D07CAAE8-2EEF-462D-92C8-8B14CB3EE4BD}" srcId="{D9EF11F0-0386-4ED1-9934-45772D756163}" destId="{DF927396-C263-427A-AF00-E0489BC343FE}" srcOrd="1" destOrd="0" parTransId="{F0CF075A-4F98-4900-8230-B4EAA24BA250}" sibTransId="{04990D47-1694-4519-9704-AA63BC715BBC}"/>
    <dgm:cxn modelId="{1B1EF2EB-AF11-439F-8F97-F1A2332F6232}" type="presOf" srcId="{D9EF11F0-0386-4ED1-9934-45772D756163}" destId="{46945C11-2E43-4FBB-A750-D298C72FFD56}" srcOrd="0" destOrd="0" presId="urn:microsoft.com/office/officeart/2018/2/layout/IconLabelDescriptionList"/>
    <dgm:cxn modelId="{E1545F86-09AD-47F9-AC2A-7414F426EDC4}" type="presParOf" srcId="{46945C11-2E43-4FBB-A750-D298C72FFD56}" destId="{FC67BC16-DB33-414E-89AC-32E8EDD645FD}" srcOrd="0" destOrd="0" presId="urn:microsoft.com/office/officeart/2018/2/layout/IconLabelDescriptionList"/>
    <dgm:cxn modelId="{C34DEF3F-B716-4BB0-A6B9-9DC21FB41416}" type="presParOf" srcId="{FC67BC16-DB33-414E-89AC-32E8EDD645FD}" destId="{0A243AEF-E82B-4557-98D2-035126B9529F}" srcOrd="0" destOrd="0" presId="urn:microsoft.com/office/officeart/2018/2/layout/IconLabelDescriptionList"/>
    <dgm:cxn modelId="{2E00561E-7AA4-419F-967E-CCEF7DE2AA13}" type="presParOf" srcId="{FC67BC16-DB33-414E-89AC-32E8EDD645FD}" destId="{4CC7584D-3752-4B6A-845E-4EC3E02F130E}" srcOrd="1" destOrd="0" presId="urn:microsoft.com/office/officeart/2018/2/layout/IconLabelDescriptionList"/>
    <dgm:cxn modelId="{9655A899-8396-445B-AA06-9653A316B8EF}" type="presParOf" srcId="{FC67BC16-DB33-414E-89AC-32E8EDD645FD}" destId="{4A1DF831-5845-403C-BA0A-1BE63D576F6E}" srcOrd="2" destOrd="0" presId="urn:microsoft.com/office/officeart/2018/2/layout/IconLabelDescriptionList"/>
    <dgm:cxn modelId="{593BE27E-5660-494C-BB7F-F4C8A2985768}" type="presParOf" srcId="{FC67BC16-DB33-414E-89AC-32E8EDD645FD}" destId="{2C9C776C-2517-4ED2-9275-4F5786802671}" srcOrd="3" destOrd="0" presId="urn:microsoft.com/office/officeart/2018/2/layout/IconLabelDescriptionList"/>
    <dgm:cxn modelId="{7DC3EEB5-EEFF-430F-B4ED-D1CBEC08C5E3}" type="presParOf" srcId="{FC67BC16-DB33-414E-89AC-32E8EDD645FD}" destId="{CCD331EA-8E8D-4ACD-9B87-D0CD722CE014}" srcOrd="4" destOrd="0" presId="urn:microsoft.com/office/officeart/2018/2/layout/IconLabelDescriptionList"/>
    <dgm:cxn modelId="{3595730F-E63B-4412-8040-B1F3AF06B8D0}" type="presParOf" srcId="{46945C11-2E43-4FBB-A750-D298C72FFD56}" destId="{A0576CED-8408-41D1-933F-287384DA4F7A}" srcOrd="1" destOrd="0" presId="urn:microsoft.com/office/officeart/2018/2/layout/IconLabelDescriptionList"/>
    <dgm:cxn modelId="{93C75A07-07CD-4CAC-AF74-12C29B9F3C26}" type="presParOf" srcId="{46945C11-2E43-4FBB-A750-D298C72FFD56}" destId="{A18E2EB1-0625-40A0-9FFE-5D15482E6C4A}" srcOrd="2" destOrd="0" presId="urn:microsoft.com/office/officeart/2018/2/layout/IconLabelDescriptionList"/>
    <dgm:cxn modelId="{8146AF89-0276-4116-8F82-FB2F7E006427}" type="presParOf" srcId="{A18E2EB1-0625-40A0-9FFE-5D15482E6C4A}" destId="{783B9EB8-1467-43C3-8F12-B9FD2F60E664}" srcOrd="0" destOrd="0" presId="urn:microsoft.com/office/officeart/2018/2/layout/IconLabelDescriptionList"/>
    <dgm:cxn modelId="{40F50FA8-F142-4598-9A10-1CF150B98C85}" type="presParOf" srcId="{A18E2EB1-0625-40A0-9FFE-5D15482E6C4A}" destId="{FF0D1BCB-6E2D-43EC-9301-A38C5CEB4CC7}" srcOrd="1" destOrd="0" presId="urn:microsoft.com/office/officeart/2018/2/layout/IconLabelDescriptionList"/>
    <dgm:cxn modelId="{75EF71B9-F153-4112-B7AE-D96259B93FBF}" type="presParOf" srcId="{A18E2EB1-0625-40A0-9FFE-5D15482E6C4A}" destId="{17F1DE12-6707-472A-B4FC-3F96E803F121}" srcOrd="2" destOrd="0" presId="urn:microsoft.com/office/officeart/2018/2/layout/IconLabelDescriptionList"/>
    <dgm:cxn modelId="{E1A91233-26AA-43BF-8BA1-12DCADC2FA0B}" type="presParOf" srcId="{A18E2EB1-0625-40A0-9FFE-5D15482E6C4A}" destId="{BD7ADA02-7882-464A-9151-6AFC3C9817B5}" srcOrd="3" destOrd="0" presId="urn:microsoft.com/office/officeart/2018/2/layout/IconLabelDescriptionList"/>
    <dgm:cxn modelId="{A5CB4575-B1EB-42A3-ADAE-5081F15FC083}" type="presParOf" srcId="{A18E2EB1-0625-40A0-9FFE-5D15482E6C4A}" destId="{57D07D11-5A73-4F1D-805B-D7BFEE2820C8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D756A0-A724-40A0-A0B5-3CEED4199D13}">
      <dsp:nvSpPr>
        <dsp:cNvPr id="0" name=""/>
        <dsp:cNvSpPr/>
      </dsp:nvSpPr>
      <dsp:spPr>
        <a:xfrm>
          <a:off x="658" y="1320002"/>
          <a:ext cx="2310876" cy="1467406"/>
        </a:xfrm>
        <a:prstGeom prst="roundRect">
          <a:avLst>
            <a:gd name="adj" fmla="val 10000"/>
          </a:avLst>
        </a:prstGeom>
        <a:solidFill>
          <a:srgbClr val="FF327A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B8B9B2C-F181-466F-A549-343CE58EE355}">
      <dsp:nvSpPr>
        <dsp:cNvPr id="0" name=""/>
        <dsp:cNvSpPr/>
      </dsp:nvSpPr>
      <dsp:spPr>
        <a:xfrm>
          <a:off x="257422" y="1563928"/>
          <a:ext cx="2310876" cy="146740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ABeeZee" pitchFamily="2" charset="0"/>
            </a:rPr>
            <a:t>Clearly define the objectives for the guest experience evaluation marketing plan</a:t>
          </a:r>
        </a:p>
      </dsp:txBody>
      <dsp:txXfrm>
        <a:off x="300401" y="1606907"/>
        <a:ext cx="2224918" cy="1381448"/>
      </dsp:txXfrm>
    </dsp:sp>
    <dsp:sp modelId="{D1DA0641-1EFE-4650-8B4F-08E846550795}">
      <dsp:nvSpPr>
        <dsp:cNvPr id="0" name=""/>
        <dsp:cNvSpPr/>
      </dsp:nvSpPr>
      <dsp:spPr>
        <a:xfrm>
          <a:off x="2825062" y="1320002"/>
          <a:ext cx="2310876" cy="1467406"/>
        </a:xfrm>
        <a:prstGeom prst="roundRect">
          <a:avLst>
            <a:gd name="adj" fmla="val 10000"/>
          </a:avLst>
        </a:prstGeom>
        <a:solidFill>
          <a:srgbClr val="FF327A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D233EFD-CA71-40AE-A13F-1B11486EBB6D}">
      <dsp:nvSpPr>
        <dsp:cNvPr id="0" name=""/>
        <dsp:cNvSpPr/>
      </dsp:nvSpPr>
      <dsp:spPr>
        <a:xfrm>
          <a:off x="3081826" y="1563928"/>
          <a:ext cx="2310876" cy="146740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ABeeZee" pitchFamily="2" charset="0"/>
            </a:rPr>
            <a:t>Ensure they are specific, measurable, achievable, relevant, and time-bound</a:t>
          </a:r>
        </a:p>
      </dsp:txBody>
      <dsp:txXfrm>
        <a:off x="3124805" y="1606907"/>
        <a:ext cx="2224918" cy="13814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42C6EA-79F8-44E0-BC7F-AAD29B99BF20}">
      <dsp:nvSpPr>
        <dsp:cNvPr id="0" name=""/>
        <dsp:cNvSpPr/>
      </dsp:nvSpPr>
      <dsp:spPr>
        <a:xfrm>
          <a:off x="0" y="678"/>
          <a:ext cx="6303729" cy="158842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7AA7BC-2DA4-4130-B3D7-541430A40B2D}">
      <dsp:nvSpPr>
        <dsp:cNvPr id="0" name=""/>
        <dsp:cNvSpPr/>
      </dsp:nvSpPr>
      <dsp:spPr>
        <a:xfrm>
          <a:off x="480498" y="358074"/>
          <a:ext cx="873632" cy="87363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D8F927-CD8A-4231-A9C0-354A4168C030}">
      <dsp:nvSpPr>
        <dsp:cNvPr id="0" name=""/>
        <dsp:cNvSpPr/>
      </dsp:nvSpPr>
      <dsp:spPr>
        <a:xfrm>
          <a:off x="1834628" y="678"/>
          <a:ext cx="4469100" cy="15884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108" tIns="168108" rIns="168108" bIns="168108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latin typeface="ABeeZee" pitchFamily="2" charset="0"/>
            </a:rPr>
            <a:t>Increase awareness of the guest experience evaluation program</a:t>
          </a:r>
        </a:p>
      </dsp:txBody>
      <dsp:txXfrm>
        <a:off x="1834628" y="678"/>
        <a:ext cx="4469100" cy="1588423"/>
      </dsp:txXfrm>
    </dsp:sp>
    <dsp:sp modelId="{402F8A74-19DE-4C02-A886-66D22A9DC0DA}">
      <dsp:nvSpPr>
        <dsp:cNvPr id="0" name=""/>
        <dsp:cNvSpPr/>
      </dsp:nvSpPr>
      <dsp:spPr>
        <a:xfrm>
          <a:off x="0" y="1986207"/>
          <a:ext cx="6303729" cy="158842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52C950-08D6-4780-B473-6A6F03C9050D}">
      <dsp:nvSpPr>
        <dsp:cNvPr id="0" name=""/>
        <dsp:cNvSpPr/>
      </dsp:nvSpPr>
      <dsp:spPr>
        <a:xfrm>
          <a:off x="480498" y="2343603"/>
          <a:ext cx="873632" cy="87363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EC9F2D-3C7A-42CD-9CD6-23EC1696085E}">
      <dsp:nvSpPr>
        <dsp:cNvPr id="0" name=""/>
        <dsp:cNvSpPr/>
      </dsp:nvSpPr>
      <dsp:spPr>
        <a:xfrm>
          <a:off x="1834628" y="1986207"/>
          <a:ext cx="4469100" cy="15884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108" tIns="168108" rIns="168108" bIns="168108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latin typeface="ABeeZee" pitchFamily="2" charset="0"/>
            </a:rPr>
            <a:t>Achieve a participation rate of % from recent guests</a:t>
          </a:r>
        </a:p>
      </dsp:txBody>
      <dsp:txXfrm>
        <a:off x="1834628" y="1986207"/>
        <a:ext cx="4469100" cy="1588423"/>
      </dsp:txXfrm>
    </dsp:sp>
    <dsp:sp modelId="{9B31BD3F-8C95-4C87-B19B-885980BE821C}">
      <dsp:nvSpPr>
        <dsp:cNvPr id="0" name=""/>
        <dsp:cNvSpPr/>
      </dsp:nvSpPr>
      <dsp:spPr>
        <a:xfrm>
          <a:off x="0" y="3971736"/>
          <a:ext cx="6303729" cy="158842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B12703-7FDF-4793-9213-F859BAF0FE93}">
      <dsp:nvSpPr>
        <dsp:cNvPr id="0" name=""/>
        <dsp:cNvSpPr/>
      </dsp:nvSpPr>
      <dsp:spPr>
        <a:xfrm>
          <a:off x="480498" y="4329132"/>
          <a:ext cx="873632" cy="87363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CB396E-A70E-41CA-80F2-15069FDE6513}">
      <dsp:nvSpPr>
        <dsp:cNvPr id="0" name=""/>
        <dsp:cNvSpPr/>
      </dsp:nvSpPr>
      <dsp:spPr>
        <a:xfrm>
          <a:off x="1834628" y="3971736"/>
          <a:ext cx="4469100" cy="15884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108" tIns="168108" rIns="168108" bIns="168108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latin typeface="ABeeZee" pitchFamily="2" charset="0"/>
            </a:rPr>
            <a:t>Gather actionable insights to improve guest satisfaction</a:t>
          </a:r>
        </a:p>
      </dsp:txBody>
      <dsp:txXfrm>
        <a:off x="1834628" y="3971736"/>
        <a:ext cx="4469100" cy="158842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84FB5F-DC3F-4E19-8662-09A139AC4302}">
      <dsp:nvSpPr>
        <dsp:cNvPr id="0" name=""/>
        <dsp:cNvSpPr/>
      </dsp:nvSpPr>
      <dsp:spPr>
        <a:xfrm>
          <a:off x="0" y="678"/>
          <a:ext cx="6303729" cy="158842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287D94-C03A-4EAA-83DB-9F1D1C9BA944}">
      <dsp:nvSpPr>
        <dsp:cNvPr id="0" name=""/>
        <dsp:cNvSpPr/>
      </dsp:nvSpPr>
      <dsp:spPr>
        <a:xfrm>
          <a:off x="480498" y="358074"/>
          <a:ext cx="873632" cy="87363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E79722-0BDE-4502-A0C4-F1F2F1C52E8F}">
      <dsp:nvSpPr>
        <dsp:cNvPr id="0" name=""/>
        <dsp:cNvSpPr/>
      </dsp:nvSpPr>
      <dsp:spPr>
        <a:xfrm>
          <a:off x="1834628" y="678"/>
          <a:ext cx="4469100" cy="15884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108" tIns="168108" rIns="168108" bIns="168108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latin typeface="ABeeZee" pitchFamily="2" charset="0"/>
            </a:rPr>
            <a:t>Establish the guest evaluation program as an integral part of our brand</a:t>
          </a:r>
        </a:p>
      </dsp:txBody>
      <dsp:txXfrm>
        <a:off x="1834628" y="678"/>
        <a:ext cx="4469100" cy="1588423"/>
      </dsp:txXfrm>
    </dsp:sp>
    <dsp:sp modelId="{5A104D28-01B3-4B33-8633-23673D8E6E36}">
      <dsp:nvSpPr>
        <dsp:cNvPr id="0" name=""/>
        <dsp:cNvSpPr/>
      </dsp:nvSpPr>
      <dsp:spPr>
        <a:xfrm>
          <a:off x="0" y="1986207"/>
          <a:ext cx="6303729" cy="158842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821214-D65C-459C-95ED-5AC589551F74}">
      <dsp:nvSpPr>
        <dsp:cNvPr id="0" name=""/>
        <dsp:cNvSpPr/>
      </dsp:nvSpPr>
      <dsp:spPr>
        <a:xfrm>
          <a:off x="480498" y="2343603"/>
          <a:ext cx="873632" cy="87363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A96538-BF84-4BD5-9EA8-CED871893651}">
      <dsp:nvSpPr>
        <dsp:cNvPr id="0" name=""/>
        <dsp:cNvSpPr/>
      </dsp:nvSpPr>
      <dsp:spPr>
        <a:xfrm>
          <a:off x="1834628" y="1986207"/>
          <a:ext cx="4469100" cy="15884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108" tIns="168108" rIns="168108" bIns="168108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latin typeface="ABeeZee" pitchFamily="2" charset="0"/>
            </a:rPr>
            <a:t>Enhance overall guest satisfaction scores by %</a:t>
          </a:r>
        </a:p>
      </dsp:txBody>
      <dsp:txXfrm>
        <a:off x="1834628" y="1986207"/>
        <a:ext cx="4469100" cy="1588423"/>
      </dsp:txXfrm>
    </dsp:sp>
    <dsp:sp modelId="{EED12FF7-95D5-45D0-A790-D102B32C33F4}">
      <dsp:nvSpPr>
        <dsp:cNvPr id="0" name=""/>
        <dsp:cNvSpPr/>
      </dsp:nvSpPr>
      <dsp:spPr>
        <a:xfrm>
          <a:off x="0" y="3971736"/>
          <a:ext cx="6303729" cy="158842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F99776-B7AC-4902-9BC7-AAAE8C65CC33}">
      <dsp:nvSpPr>
        <dsp:cNvPr id="0" name=""/>
        <dsp:cNvSpPr/>
      </dsp:nvSpPr>
      <dsp:spPr>
        <a:xfrm>
          <a:off x="480498" y="4329132"/>
          <a:ext cx="873632" cy="87363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86E4A3-F865-4875-88CC-B7058580C530}">
      <dsp:nvSpPr>
        <dsp:cNvPr id="0" name=""/>
        <dsp:cNvSpPr/>
      </dsp:nvSpPr>
      <dsp:spPr>
        <a:xfrm>
          <a:off x="1834628" y="3971736"/>
          <a:ext cx="4469100" cy="15884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108" tIns="168108" rIns="168108" bIns="168108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latin typeface="ABeeZee" pitchFamily="2" charset="0"/>
            </a:rPr>
            <a:t>Build a loyal customer base through improved experiences</a:t>
          </a:r>
        </a:p>
      </dsp:txBody>
      <dsp:txXfrm>
        <a:off x="1834628" y="3971736"/>
        <a:ext cx="4469100" cy="158842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FB169F-0E25-4996-8F35-754012BB553F}">
      <dsp:nvSpPr>
        <dsp:cNvPr id="0" name=""/>
        <dsp:cNvSpPr/>
      </dsp:nvSpPr>
      <dsp:spPr>
        <a:xfrm>
          <a:off x="0" y="1007469"/>
          <a:ext cx="5721484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6F0B50-3E98-4625-9573-8D5C45F20753}">
      <dsp:nvSpPr>
        <dsp:cNvPr id="0" name=""/>
        <dsp:cNvSpPr/>
      </dsp:nvSpPr>
      <dsp:spPr>
        <a:xfrm>
          <a:off x="286074" y="682749"/>
          <a:ext cx="4005038" cy="649440"/>
        </a:xfrm>
        <a:prstGeom prst="roundRect">
          <a:avLst/>
        </a:prstGeom>
        <a:solidFill>
          <a:srgbClr val="FF327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1381" tIns="0" rIns="151381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latin typeface="ABeeZee" pitchFamily="2" charset="0"/>
            </a:rPr>
            <a:t>Objective: Increase awareness</a:t>
          </a:r>
        </a:p>
      </dsp:txBody>
      <dsp:txXfrm>
        <a:off x="317777" y="714452"/>
        <a:ext cx="3941632" cy="586034"/>
      </dsp:txXfrm>
    </dsp:sp>
    <dsp:sp modelId="{B7FF383C-E051-4044-93E7-0CB3DEE1CAC8}">
      <dsp:nvSpPr>
        <dsp:cNvPr id="0" name=""/>
        <dsp:cNvSpPr/>
      </dsp:nvSpPr>
      <dsp:spPr>
        <a:xfrm>
          <a:off x="0" y="2005389"/>
          <a:ext cx="5721484" cy="166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051" tIns="458216" rIns="444051" bIns="156464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>
              <a:latin typeface="ABeeZee" pitchFamily="2" charset="0"/>
            </a:rPr>
            <a:t>Social media campaigns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>
              <a:latin typeface="ABeeZee" pitchFamily="2" charset="0"/>
            </a:rPr>
            <a:t>Email newsletters to recent guests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>
              <a:latin typeface="ABeeZee" pitchFamily="2" charset="0"/>
            </a:rPr>
            <a:t>On-site promotional materials</a:t>
          </a:r>
        </a:p>
      </dsp:txBody>
      <dsp:txXfrm>
        <a:off x="0" y="2005389"/>
        <a:ext cx="5721484" cy="1663200"/>
      </dsp:txXfrm>
    </dsp:sp>
    <dsp:sp modelId="{30484503-C1C5-4EEA-9F2F-0C0CCCC39EB8}">
      <dsp:nvSpPr>
        <dsp:cNvPr id="0" name=""/>
        <dsp:cNvSpPr/>
      </dsp:nvSpPr>
      <dsp:spPr>
        <a:xfrm>
          <a:off x="286074" y="1680669"/>
          <a:ext cx="4005038" cy="649440"/>
        </a:xfrm>
        <a:prstGeom prst="roundRect">
          <a:avLst/>
        </a:prstGeom>
        <a:solidFill>
          <a:srgbClr val="FF327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1381" tIns="0" rIns="151381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latin typeface="ABeeZee" pitchFamily="2" charset="0"/>
            </a:rPr>
            <a:t>Tactics</a:t>
          </a:r>
        </a:p>
      </dsp:txBody>
      <dsp:txXfrm>
        <a:off x="317777" y="1712372"/>
        <a:ext cx="3941632" cy="58603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DEEB36-1573-47DD-8590-53195A05B0FC}">
      <dsp:nvSpPr>
        <dsp:cNvPr id="0" name=""/>
        <dsp:cNvSpPr/>
      </dsp:nvSpPr>
      <dsp:spPr>
        <a:xfrm>
          <a:off x="0" y="903636"/>
          <a:ext cx="6303729" cy="166825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15E1CE-F999-46DE-9C50-44211A88979E}">
      <dsp:nvSpPr>
        <dsp:cNvPr id="0" name=""/>
        <dsp:cNvSpPr/>
      </dsp:nvSpPr>
      <dsp:spPr>
        <a:xfrm>
          <a:off x="504646" y="1278992"/>
          <a:ext cx="917538" cy="91753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7E09F0-6506-47BC-ACB7-DB242D311C33}">
      <dsp:nvSpPr>
        <dsp:cNvPr id="0" name=""/>
        <dsp:cNvSpPr/>
      </dsp:nvSpPr>
      <dsp:spPr>
        <a:xfrm>
          <a:off x="1926830" y="903636"/>
          <a:ext cx="4376898" cy="16682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6557" tIns="176557" rIns="176557" bIns="176557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latin typeface="ABeeZee" pitchFamily="2" charset="0"/>
            </a:rPr>
            <a:t>Objective: Boost participation rates</a:t>
          </a:r>
        </a:p>
      </dsp:txBody>
      <dsp:txXfrm>
        <a:off x="1926830" y="903636"/>
        <a:ext cx="4376898" cy="1668251"/>
      </dsp:txXfrm>
    </dsp:sp>
    <dsp:sp modelId="{7C03A3C6-4F01-4D8A-82F3-72D23F58F23B}">
      <dsp:nvSpPr>
        <dsp:cNvPr id="0" name=""/>
        <dsp:cNvSpPr/>
      </dsp:nvSpPr>
      <dsp:spPr>
        <a:xfrm>
          <a:off x="0" y="2988950"/>
          <a:ext cx="6303729" cy="166825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0FABE7-4B26-47CF-8720-15679B20E891}">
      <dsp:nvSpPr>
        <dsp:cNvPr id="0" name=""/>
        <dsp:cNvSpPr/>
      </dsp:nvSpPr>
      <dsp:spPr>
        <a:xfrm>
          <a:off x="504646" y="3364307"/>
          <a:ext cx="917538" cy="91753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ED8E6A-418A-4610-BB80-3FB32858578F}">
      <dsp:nvSpPr>
        <dsp:cNvPr id="0" name=""/>
        <dsp:cNvSpPr/>
      </dsp:nvSpPr>
      <dsp:spPr>
        <a:xfrm>
          <a:off x="1926830" y="2988950"/>
          <a:ext cx="2836678" cy="16682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6557" tIns="176557" rIns="176557" bIns="176557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latin typeface="ABeeZee" pitchFamily="2" charset="0"/>
            </a:rPr>
            <a:t>Tactics</a:t>
          </a:r>
        </a:p>
      </dsp:txBody>
      <dsp:txXfrm>
        <a:off x="1926830" y="2988950"/>
        <a:ext cx="2836678" cy="1668251"/>
      </dsp:txXfrm>
    </dsp:sp>
    <dsp:sp modelId="{BCB925AD-93D5-424F-9D9F-7F1FAA0A4313}">
      <dsp:nvSpPr>
        <dsp:cNvPr id="0" name=""/>
        <dsp:cNvSpPr/>
      </dsp:nvSpPr>
      <dsp:spPr>
        <a:xfrm>
          <a:off x="4763508" y="2988950"/>
          <a:ext cx="1540220" cy="16682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6557" tIns="176557" rIns="176557" bIns="176557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ABeeZee" pitchFamily="2" charset="0"/>
            </a:rPr>
            <a:t>Simplify the evaluation process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ABeeZee" pitchFamily="2" charset="0"/>
            </a:rPr>
            <a:t>Incentivize participation</a:t>
          </a:r>
        </a:p>
      </dsp:txBody>
      <dsp:txXfrm>
        <a:off x="4763508" y="2988950"/>
        <a:ext cx="1540220" cy="166825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243AEF-E82B-4557-98D2-035126B9529F}">
      <dsp:nvSpPr>
        <dsp:cNvPr id="0" name=""/>
        <dsp:cNvSpPr/>
      </dsp:nvSpPr>
      <dsp:spPr>
        <a:xfrm>
          <a:off x="559800" y="728541"/>
          <a:ext cx="1512000" cy="1512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1DF831-5845-403C-BA0A-1BE63D576F6E}">
      <dsp:nvSpPr>
        <dsp:cNvPr id="0" name=""/>
        <dsp:cNvSpPr/>
      </dsp:nvSpPr>
      <dsp:spPr>
        <a:xfrm>
          <a:off x="559800" y="2364994"/>
          <a:ext cx="4320000" cy="64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>
              <a:latin typeface="ABeeZee" pitchFamily="2" charset="0"/>
            </a:rPr>
            <a:t>Objective: Gather insights for improvement</a:t>
          </a:r>
        </a:p>
      </dsp:txBody>
      <dsp:txXfrm>
        <a:off x="559800" y="2364994"/>
        <a:ext cx="4320000" cy="648000"/>
      </dsp:txXfrm>
    </dsp:sp>
    <dsp:sp modelId="{CCD331EA-8E8D-4ACD-9B87-D0CD722CE014}">
      <dsp:nvSpPr>
        <dsp:cNvPr id="0" name=""/>
        <dsp:cNvSpPr/>
      </dsp:nvSpPr>
      <dsp:spPr>
        <a:xfrm>
          <a:off x="559800" y="3070879"/>
          <a:ext cx="4320000" cy="5519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3B9EB8-1467-43C3-8F12-B9FD2F60E664}">
      <dsp:nvSpPr>
        <dsp:cNvPr id="0" name=""/>
        <dsp:cNvSpPr/>
      </dsp:nvSpPr>
      <dsp:spPr>
        <a:xfrm>
          <a:off x="5635800" y="728541"/>
          <a:ext cx="1512000" cy="1512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F1DE12-6707-472A-B4FC-3F96E803F121}">
      <dsp:nvSpPr>
        <dsp:cNvPr id="0" name=""/>
        <dsp:cNvSpPr/>
      </dsp:nvSpPr>
      <dsp:spPr>
        <a:xfrm>
          <a:off x="5635800" y="2364994"/>
          <a:ext cx="4320000" cy="64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>
              <a:latin typeface="ABeeZee" pitchFamily="2" charset="0"/>
            </a:rPr>
            <a:t>Tactics</a:t>
          </a:r>
        </a:p>
      </dsp:txBody>
      <dsp:txXfrm>
        <a:off x="5635800" y="2364994"/>
        <a:ext cx="4320000" cy="648000"/>
      </dsp:txXfrm>
    </dsp:sp>
    <dsp:sp modelId="{57D07D11-5A73-4F1D-805B-D7BFEE2820C8}">
      <dsp:nvSpPr>
        <dsp:cNvPr id="0" name=""/>
        <dsp:cNvSpPr/>
      </dsp:nvSpPr>
      <dsp:spPr>
        <a:xfrm>
          <a:off x="5635800" y="3070879"/>
          <a:ext cx="4320000" cy="5519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ABeeZee" pitchFamily="2" charset="0"/>
            </a:rPr>
            <a:t>Regularly analyze feedback</a:t>
          </a:r>
        </a:p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ABeeZee" pitchFamily="2" charset="0"/>
            </a:rPr>
            <a:t>Implement changes based on feedback</a:t>
          </a:r>
        </a:p>
      </dsp:txBody>
      <dsp:txXfrm>
        <a:off x="5635800" y="3070879"/>
        <a:ext cx="4320000" cy="5519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E1A06-8754-4870-9E44-E39BADAD98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27F020-BBC3-49BB-91C2-5B2CBD64B3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7C0C22-EBDA-4130-87AE-CB28BC19B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A419A8-07CA-4A4C-AEC2-C40D4D50A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FA7B86-E610-42EA-B4DC-C2F44778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A7BA06D-B3FF-4E91-8639-B4569AE3AA23}"/>
              </a:ext>
            </a:extLst>
          </p:cNvPr>
          <p:cNvSpPr/>
          <p:nvPr/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2B30C86D-5A07-48BC-9C9D-6F9A2DB1E9E1}"/>
              </a:ext>
            </a:extLst>
          </p:cNvPr>
          <p:cNvSpPr/>
          <p:nvPr/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2563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6E5D1-6D19-4E7F-9B4E-42326B771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D2A06C-F91A-4ADC-9CD2-61F0A4D7EE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43AA9A-2280-4F63-8B3D-20742AE69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0D986B-E58E-43B6-8A80-FFA9D8F74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140D36-2E71-4F27-967F-7A3E4C6EE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C1609904-5327-4D2C-A445-B270A00F3B5F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0FC7BEC-08C5-4D95-9C84-B48BC8AD1C94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2033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1FEA3D-0C7F-45CD-B6A0-942F707B36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8B8A12-BCE6-4D03-A637-1DEC8924BE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9755-9FF4-428A-AEB7-1A6477466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141836-11E2-49FD-877D-53B74514A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D24C42-4B05-4EEF-BE14-29041EC9C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5BADDEB1-F604-408B-B02A-A2814606E6AF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8DF7987-332F-4D6C-81C3-990F39C76C96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5996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FF209-11EE-4A3F-9685-A155FECD0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7AF11-F208-4FDA-9E19-D6CA34721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8597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E82FA1-02B7-467E-9F16-D17814940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389247-FB8A-4494-859B-B3754B02A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CA5B62-3338-46A5-B381-A63B88CB0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3DA7759-3209-4FE2-96D1-4EEDD81E9EA0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1460DAD-8769-4C9F-9C8C-BB0443909D76}"/>
              </a:ext>
            </a:extLst>
          </p:cNvPr>
          <p:cNvSpPr/>
          <p:nvPr/>
        </p:nvSpPr>
        <p:spPr>
          <a:xfrm flipH="1">
            <a:off x="123536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3487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C0001-5D76-45A0-A9F4-7172BDDD5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1462C4-0E4B-4DB7-A8BF-FE55142760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A5F313-1240-47AE-A026-7F349292B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448158-6132-4335-B8E1-F6A896383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94C5B6-1598-48B4-9B3A-3078FDBE9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FEDBDD32-D3EE-4848-A112-BA814D4631CD}"/>
              </a:ext>
            </a:extLst>
          </p:cNvPr>
          <p:cNvSpPr/>
          <p:nvPr/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61350361-843C-49D0-BD6A-ECDBA3842BA0}"/>
              </a:ext>
            </a:extLst>
          </p:cNvPr>
          <p:cNvSpPr/>
          <p:nvPr/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3051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BFD05-2CB2-4A7E-89E7-57615BA82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9532B8-D460-476D-816F-725E8D96C0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F7120F-70AF-4ED5-B364-3AA55C6B44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D8B65F-F709-469F-9961-4D01896CA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81C6BC-B23D-48BC-AD44-654DDB8D0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00D60B-86A1-479D-BCE8-06D2C3DBC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4EC5136-99DA-40B5-8F79-5C3A56D38BA1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F8FB775-26C4-41BA-837C-4478D48D215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4715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2983E-E761-4429-9203-7FE8B2DB6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21E9B7-62BE-49BA-AC6B-55250D6627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41A3FD-B90A-4C31-BD6B-581F9E2E0E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0D1D55-B722-4968-B171-AF3B462DDA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1085A8-02C2-4E7F-935E-5AEECBAD19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8A5018-8A77-40E8-B159-4894ECF22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D79441-8908-4461-9FDD-BCE638837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D29F7D-B101-4950-A2C0-F350FB26D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62D7398-9A79-4B24-9C7D-F0DEED57C70B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07F28CD-1873-4E36-A064-2D25E0A8501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3026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11BF3-02E8-4EB7-818E-652B82CF2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4D3190-B78C-42F1-9D62-F523886BB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381C40-F9FC-4D58-8508-F0632DF5A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01CBCC-4CC2-49BD-B155-01E0F4D79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C13EF9C-0B5A-4364-91AA-E5DD5B536E54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F674475-6327-490A-BD7F-084F5C07F2E4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5744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024287-C9B9-48AC-8E4D-A282DE2F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34C9A2-75A7-4164-B3B8-E6A9D60BA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BE73CE-2859-4D49-A9EC-26AF3FBDF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A5ED585-FEBB-4DAD-84C0-97BEE6C360C3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EF6AC352-A720-4DB3-87CA-A33B0607CA2F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6134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FC812-4DB6-4F98-9404-29C191D3B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F0855E-0CD6-47DD-B648-4C84C783D7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50082B-17D7-4D61-8AEB-81517D85D2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70783-FF31-4C4E-9196-EB169B209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92E260-747D-40FD-A062-9DD5E6835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7E50A0-1E05-49C5-88C9-462677512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C155C63-9F58-4422-B669-F97486280671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385DBA62-0EDB-47AA-86C7-90463BC9B308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0729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D7521-E43D-41D1-B458-26B20DC6D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472CF2-2653-4B98-A416-D7A0A860EC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EF87F5-0B10-4AC7-9599-F088C5E796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A07CB7-0520-4D64-B76C-C31AC5578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EEB226-AD45-45DF-AAB5-5513AE732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E96AEB-9481-4CCE-B110-FEDD33483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BA9707F-7BCE-464F-BF45-E216527084EE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C589723-2CC8-49D1-B4E1-36FECED6A2D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4580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EC5685-19F1-49DA-ADE5-D5D32F165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FC0A4D-22A1-4554-B5DE-887974F4D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9D5CDC-F2CE-410E-AD13-DDC235C71C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82EDB8D0-98ED-4B86-9D5F-E61ADC70144D}" type="datetimeFigureOut">
              <a:rPr lang="en-US" smtClean="0"/>
              <a:pPr/>
              <a:t>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40CD45-794A-4BB0-A427-0CE61AEAF4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B3AB91-9588-4071-92D2-364F4A6ED0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4854181D-6920-4594-9A5D-6CE56DC9F8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099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1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1D7EC86-7CB9-431D-8AC3-8AAF0440B1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4B9777F-B610-419B-9193-80306388F3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"/>
          <p:cNvSpPr>
            <a:spLocks noGrp="1"/>
          </p:cNvSpPr>
          <p:nvPr>
            <p:ph type="ctrTitle"/>
          </p:nvPr>
        </p:nvSpPr>
        <p:spPr>
          <a:xfrm>
            <a:off x="1222204" y="526793"/>
            <a:ext cx="4425962" cy="2387600"/>
          </a:xfrm>
          <a:noFill/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r>
              <a:rPr lang="en-US" b="1" dirty="0">
                <a:latin typeface="ABeeZee" pitchFamily="2" charset="0"/>
              </a:rPr>
              <a:t>Guest</a:t>
            </a:r>
            <a:r>
              <a:rPr lang="en-US" dirty="0">
                <a:latin typeface="ABeeZee" pitchFamily="2" charset="0"/>
              </a:rPr>
              <a:t> </a:t>
            </a:r>
            <a:r>
              <a:rPr lang="en-US" b="1" dirty="0">
                <a:latin typeface="ABeeZee" pitchFamily="2" charset="0"/>
              </a:rPr>
              <a:t>Experience</a:t>
            </a:r>
          </a:p>
        </p:txBody>
      </p:sp>
      <p:pic>
        <p:nvPicPr>
          <p:cNvPr id="4" name="Picture 3" descr="A colorful light bulb with a human head&#10;&#10;Description automatically generated">
            <a:extLst>
              <a:ext uri="{FF2B5EF4-FFF2-40B4-BE49-F238E27FC236}">
                <a16:creationId xmlns:a16="http://schemas.microsoft.com/office/drawing/2014/main" id="{F9BB4EA3-F4B6-6794-E902-4A91DF47DC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1211" y="1059473"/>
            <a:ext cx="1363042" cy="1389367"/>
          </a:xfrm>
          <a:prstGeom prst="rect">
            <a:avLst/>
          </a:prstGeom>
          <a:ln>
            <a:noFill/>
          </a:ln>
        </p:spPr>
      </p:pic>
      <p:pic>
        <p:nvPicPr>
          <p:cNvPr id="18" name="Picture 17" descr="A group of people with luggage and a key&#10;&#10;Description automatically generated">
            <a:extLst>
              <a:ext uri="{FF2B5EF4-FFF2-40B4-BE49-F238E27FC236}">
                <a16:creationId xmlns:a16="http://schemas.microsoft.com/office/drawing/2014/main" id="{EE188438-D4AD-B2C6-D8DB-5CEEE4120C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1001" y="1292082"/>
            <a:ext cx="5230536" cy="523053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C5E06E8-4C33-4966-C9C8-DD0C62204C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24496" y="2909174"/>
            <a:ext cx="6857999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600" b="1" dirty="0">
                <a:solidFill>
                  <a:srgbClr val="FF327A"/>
                </a:solidFill>
                <a:latin typeface="ABeeZee" pitchFamily="2" charset="0"/>
              </a:rPr>
              <a:t>Evaluation Marketing Plan Template</a:t>
            </a:r>
          </a:p>
        </p:txBody>
      </p:sp>
      <p:sp>
        <p:nvSpPr>
          <p:cNvPr id="19" name="Flowchart: Connector 18">
            <a:extLst>
              <a:ext uri="{FF2B5EF4-FFF2-40B4-BE49-F238E27FC236}">
                <a16:creationId xmlns:a16="http://schemas.microsoft.com/office/drawing/2014/main" id="{F0541451-CA7B-ADB5-FEE9-E3DDBA14F92E}"/>
              </a:ext>
            </a:extLst>
          </p:cNvPr>
          <p:cNvSpPr/>
          <p:nvPr/>
        </p:nvSpPr>
        <p:spPr>
          <a:xfrm>
            <a:off x="1311348" y="4394791"/>
            <a:ext cx="496186" cy="522768"/>
          </a:xfrm>
          <a:prstGeom prst="flowChartConnector">
            <a:avLst/>
          </a:prstGeom>
          <a:solidFill>
            <a:srgbClr val="8070E5"/>
          </a:solidFill>
          <a:ln>
            <a:solidFill>
              <a:srgbClr val="8070E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8070E5"/>
              </a:solidFill>
              <a:highlight>
                <a:srgbClr val="7D70E4"/>
              </a:highlight>
            </a:endParaRPr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id="{C78F64A1-8328-42A9-33A3-59D2BEC1A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6980527" y="1929807"/>
            <a:ext cx="4556632" cy="4556632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rgbClr val="FFDC0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74831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45D489D-16E1-484D-867B-144368D74B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9A496F5-B01E-4BF8-9D1E-C4E53B6F96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2257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6E895C8D-1379-40B8-8B1B-B6F5AEAF0A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746107">
            <a:off x="2906963" y="1348064"/>
            <a:ext cx="2987899" cy="2987899"/>
          </a:xfrm>
          <a:prstGeom prst="arc">
            <a:avLst>
              <a:gd name="adj1" fmla="val 14612914"/>
              <a:gd name="adj2" fmla="val 0"/>
            </a:avLst>
          </a:prstGeom>
          <a:noFill/>
          <a:ln w="127000" cap="rnd">
            <a:solidFill>
              <a:srgbClr val="8070E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"/>
          <p:cNvSpPr>
            <a:spLocks noGrp="1"/>
          </p:cNvSpPr>
          <p:nvPr>
            <p:ph type="ctrTitle"/>
          </p:nvPr>
        </p:nvSpPr>
        <p:spPr>
          <a:xfrm>
            <a:off x="838200" y="643467"/>
            <a:ext cx="2951205" cy="5571066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FFFF"/>
                </a:solidFill>
                <a:latin typeface="ABeeZee" pitchFamily="2" charset="0"/>
              </a:rPr>
              <a:t>2. </a:t>
            </a:r>
            <a:br>
              <a:rPr lang="en-US" sz="3600" b="1" dirty="0">
                <a:solidFill>
                  <a:srgbClr val="FFFFFF"/>
                </a:solidFill>
                <a:latin typeface="ABeeZee" pitchFamily="2" charset="0"/>
              </a:rPr>
            </a:br>
            <a:r>
              <a:rPr lang="en-US" sz="3600" b="1" dirty="0">
                <a:solidFill>
                  <a:srgbClr val="FFFFFF"/>
                </a:solidFill>
                <a:latin typeface="ABeeZee" pitchFamily="2" charset="0"/>
              </a:rPr>
              <a:t>Seamless Guest Integration</a:t>
            </a:r>
          </a:p>
        </p:txBody>
      </p:sp>
      <p:graphicFrame>
        <p:nvGraphicFramePr>
          <p:cNvPr id="6" name="Content Placeholder">
            <a:extLst>
              <a:ext uri="{FF2B5EF4-FFF2-40B4-BE49-F238E27FC236}">
                <a16:creationId xmlns:a16="http://schemas.microsoft.com/office/drawing/2014/main" id="{5EF2A3E8-D04D-CBE9-3A48-53054AD5D65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20194031"/>
              </p:ext>
            </p:extLst>
          </p:nvPr>
        </p:nvGraphicFramePr>
        <p:xfrm>
          <a:off x="5237018" y="653693"/>
          <a:ext cx="6303729" cy="55608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2" name="Picture 71" descr="A colorful light bulb with a human head&#10;&#10;Description automatically generated">
            <a:extLst>
              <a:ext uri="{FF2B5EF4-FFF2-40B4-BE49-F238E27FC236}">
                <a16:creationId xmlns:a16="http://schemas.microsoft.com/office/drawing/2014/main" id="{90A6786D-D736-2D3F-BEFE-76427254CC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3118" y="5939965"/>
            <a:ext cx="964110" cy="96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190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AE2B703B-46F9-481A-A605-82E2A828C4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"/>
          <p:cNvSpPr>
            <a:spLocks noGrp="1"/>
          </p:cNvSpPr>
          <p:nvPr>
            <p:ph type="ctrTitle"/>
          </p:nvPr>
        </p:nvSpPr>
        <p:spPr>
          <a:xfrm>
            <a:off x="838200" y="459863"/>
            <a:ext cx="10515600" cy="1004594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</a:rPr>
              <a:t>3. </a:t>
            </a:r>
            <a:r>
              <a:rPr lang="en-US" b="1" dirty="0">
                <a:solidFill>
                  <a:srgbClr val="FFFFFF"/>
                </a:solidFill>
                <a:latin typeface="ABeeZee" pitchFamily="2" charset="0"/>
              </a:rPr>
              <a:t>Actionable Feedback Implementation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13BE4D7-0C3D-4906-B230-A1C5B4665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496" y="1587970"/>
            <a:ext cx="11033008" cy="4768380"/>
          </a:xfrm>
          <a:prstGeom prst="roundRect">
            <a:avLst>
              <a:gd name="adj" fmla="val 3174"/>
            </a:avLst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6" name="Content Placeholder">
            <a:extLst>
              <a:ext uri="{FF2B5EF4-FFF2-40B4-BE49-F238E27FC236}">
                <a16:creationId xmlns:a16="http://schemas.microsoft.com/office/drawing/2014/main" id="{FA3BEE20-F21A-B0B8-ED19-23572B9A43A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0726496"/>
              </p:ext>
            </p:extLst>
          </p:nvPr>
        </p:nvGraphicFramePr>
        <p:xfrm>
          <a:off x="838200" y="1800911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729963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!!Rectangle">
            <a:extLst>
              <a:ext uri="{FF2B5EF4-FFF2-40B4-BE49-F238E27FC236}">
                <a16:creationId xmlns:a16="http://schemas.microsoft.com/office/drawing/2014/main" id="{9F8A656C-0806-4677-A38B-DA5DF0F3C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8467"/>
            <a:ext cx="12191999" cy="68664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Desk with productivity items">
            <a:extLst>
              <a:ext uri="{FF2B5EF4-FFF2-40B4-BE49-F238E27FC236}">
                <a16:creationId xmlns:a16="http://schemas.microsoft.com/office/drawing/2014/main" id="{8ACF3A03-3940-A681-725A-17EC3E581B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5000"/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BEF8C6D-8BB3-473A-9607-D7381CC5C0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27537" y="643467"/>
            <a:ext cx="5520995" cy="5215839"/>
          </a:xfrm>
          <a:prstGeom prst="roundRect">
            <a:avLst>
              <a:gd name="adj" fmla="val 2654"/>
            </a:avLst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"/>
          <p:cNvSpPr>
            <a:spLocks noGrp="1"/>
          </p:cNvSpPr>
          <p:nvPr>
            <p:ph type="ctrTitle"/>
          </p:nvPr>
        </p:nvSpPr>
        <p:spPr>
          <a:xfrm>
            <a:off x="6349101" y="965200"/>
            <a:ext cx="4217300" cy="1667165"/>
          </a:xfrm>
        </p:spPr>
        <p:txBody>
          <a:bodyPr anchor="b">
            <a:normAutofit/>
          </a:bodyPr>
          <a:lstStyle/>
          <a:p>
            <a:r>
              <a:rPr lang="en-US" b="1" dirty="0">
                <a:latin typeface="ABeeZee" pitchFamily="2" charset="0"/>
              </a:rPr>
              <a:t>Budget</a:t>
            </a:r>
          </a:p>
        </p:txBody>
      </p:sp>
      <p:sp>
        <p:nvSpPr>
          <p:cNvPr id="3" name="Content Placeholder"/>
          <p:cNvSpPr>
            <a:spLocks noGrp="1"/>
          </p:cNvSpPr>
          <p:nvPr>
            <p:ph idx="1"/>
          </p:nvPr>
        </p:nvSpPr>
        <p:spPr>
          <a:xfrm>
            <a:off x="6349101" y="3029527"/>
            <a:ext cx="4877697" cy="2508046"/>
          </a:xfrm>
        </p:spPr>
        <p:txBody>
          <a:bodyPr>
            <a:normAutofit/>
          </a:bodyPr>
          <a:lstStyle/>
          <a:p>
            <a:pPr lvl="0"/>
            <a:r>
              <a:rPr lang="en-US" sz="2400" dirty="0">
                <a:latin typeface="ABeeZee" pitchFamily="2" charset="0"/>
              </a:rPr>
              <a:t>Provide an estimated budget for each strategy, including costs for promotional materials, incentives, and software/tools</a:t>
            </a:r>
          </a:p>
        </p:txBody>
      </p:sp>
      <p:sp>
        <p:nvSpPr>
          <p:cNvPr id="21" name="Arc 20">
            <a:extLst>
              <a:ext uri="{FF2B5EF4-FFF2-40B4-BE49-F238E27FC236}">
                <a16:creationId xmlns:a16="http://schemas.microsoft.com/office/drawing/2014/main" id="{DCFDFFB9-D302-4A05-A770-D33232254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06764" y="906791"/>
            <a:ext cx="2987899" cy="2987899"/>
          </a:xfrm>
          <a:prstGeom prst="arc">
            <a:avLst>
              <a:gd name="adj1" fmla="val 16200000"/>
              <a:gd name="adj2" fmla="val 114657"/>
            </a:avLst>
          </a:prstGeom>
          <a:noFill/>
          <a:ln w="127000" cap="rnd">
            <a:solidFill>
              <a:srgbClr val="8070E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colorful light bulb with a human head&#10;&#10;Description automatically generated">
            <a:extLst>
              <a:ext uri="{FF2B5EF4-FFF2-40B4-BE49-F238E27FC236}">
                <a16:creationId xmlns:a16="http://schemas.microsoft.com/office/drawing/2014/main" id="{CDBA541E-D211-219D-3393-7F929B55A3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118" y="5939965"/>
            <a:ext cx="964110" cy="96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0477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97AADD8D-29D7-4B10-9245-72837D2D60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"/>
          <p:cNvSpPr>
            <a:spLocks noGrp="1"/>
          </p:cNvSpPr>
          <p:nvPr>
            <p:ph type="ctrTitle"/>
          </p:nvPr>
        </p:nvSpPr>
        <p:spPr>
          <a:xfrm>
            <a:off x="5613992" y="365125"/>
            <a:ext cx="5809527" cy="1325563"/>
          </a:xfrm>
        </p:spPr>
        <p:txBody>
          <a:bodyPr>
            <a:normAutofit/>
          </a:bodyPr>
          <a:lstStyle/>
          <a:p>
            <a:r>
              <a:rPr lang="en-US" b="1" dirty="0">
                <a:latin typeface="ABeeZee" pitchFamily="2" charset="0"/>
              </a:rPr>
              <a:t>Implementation Timeline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52A27B8A-58D8-4AFE-8F02-7BBF28CF4E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7555" y="1555068"/>
            <a:ext cx="819303" cy="797078"/>
          </a:xfrm>
          <a:prstGeom prst="ellipse">
            <a:avLst/>
          </a:prstGeom>
          <a:solidFill>
            <a:srgbClr val="FF1E88"/>
          </a:solidFill>
          <a:ln>
            <a:solidFill>
              <a:srgbClr val="FF1E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keyboard and a cup of coffee&#10;&#10;Description automatically generated">
            <a:extLst>
              <a:ext uri="{FF2B5EF4-FFF2-40B4-BE49-F238E27FC236}">
                <a16:creationId xmlns:a16="http://schemas.microsoft.com/office/drawing/2014/main" id="{DD0A8157-6A43-AD0F-BBBB-42B674D5CF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85" r="24368" b="4"/>
          <a:stretch/>
        </p:blipFill>
        <p:spPr>
          <a:xfrm>
            <a:off x="2022567" y="2579683"/>
            <a:ext cx="3096807" cy="3096807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0B8E06A0-A593-46F7-9AB5-7EFF567710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68024" y="4034393"/>
            <a:ext cx="876704" cy="876704"/>
          </a:xfrm>
          <a:prstGeom prst="rect">
            <a:avLst/>
          </a:prstGeom>
          <a:noFill/>
          <a:ln w="127000">
            <a:solidFill>
              <a:srgbClr val="FF1E88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"/>
          <p:cNvSpPr>
            <a:spLocks noGrp="1"/>
          </p:cNvSpPr>
          <p:nvPr>
            <p:ph idx="1"/>
          </p:nvPr>
        </p:nvSpPr>
        <p:spPr>
          <a:xfrm>
            <a:off x="5613992" y="1825625"/>
            <a:ext cx="5809528" cy="4351338"/>
          </a:xfrm>
        </p:spPr>
        <p:txBody>
          <a:bodyPr vert="horz" lIns="91440" tIns="45720" rIns="91440" bIns="45720" rtlCol="0">
            <a:normAutofit/>
          </a:bodyPr>
          <a:lstStyle/>
          <a:p>
            <a:pPr marL="0" lvl="0" indent="0">
              <a:buNone/>
            </a:pPr>
            <a:r>
              <a:rPr lang="en-US" sz="2400" dirty="0">
                <a:latin typeface="ABeeZee" pitchFamily="2" charset="0"/>
              </a:rPr>
              <a:t>Create a detailed timeline for executing each strategy, specifying start and end dates for different phases</a:t>
            </a:r>
          </a:p>
        </p:txBody>
      </p:sp>
    </p:spTree>
    <p:extLst>
      <p:ext uri="{BB962C8B-B14F-4D97-AF65-F5344CB8AC3E}">
        <p14:creationId xmlns:p14="http://schemas.microsoft.com/office/powerpoint/2010/main" val="23514244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66A3F9DB-B144-47A4-9DB2-706C3908B2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!!Rectangle">
            <a:extLst>
              <a:ext uri="{FF2B5EF4-FFF2-40B4-BE49-F238E27FC236}">
                <a16:creationId xmlns:a16="http://schemas.microsoft.com/office/drawing/2014/main" id="{3D9A74CD-249A-437B-A289-413676038C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68664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Hand holding a pen shading number on a sheet">
            <a:extLst>
              <a:ext uri="{FF2B5EF4-FFF2-40B4-BE49-F238E27FC236}">
                <a16:creationId xmlns:a16="http://schemas.microsoft.com/office/drawing/2014/main" id="{FB775602-56EE-2DEF-2424-BA70784B94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"/>
          <p:cNvSpPr>
            <a:spLocks noGrp="1"/>
          </p:cNvSpPr>
          <p:nvPr>
            <p:ph type="ctrTitle"/>
          </p:nvPr>
        </p:nvSpPr>
        <p:spPr>
          <a:xfrm>
            <a:off x="1171074" y="1396686"/>
            <a:ext cx="3240506" cy="4064628"/>
          </a:xfrm>
        </p:spPr>
        <p:txBody>
          <a:bodyPr>
            <a:normAutofit/>
          </a:bodyPr>
          <a:lstStyle/>
          <a:p>
            <a:r>
              <a:rPr lang="en-US" sz="3700" b="1" dirty="0">
                <a:latin typeface="ABeeZee" pitchFamily="2" charset="0"/>
              </a:rPr>
              <a:t>Key Performance Indicators</a:t>
            </a:r>
          </a:p>
        </p:txBody>
      </p:sp>
      <p:sp>
        <p:nvSpPr>
          <p:cNvPr id="3" name="Content Placeholder"/>
          <p:cNvSpPr>
            <a:spLocks noGrp="1"/>
          </p:cNvSpPr>
          <p:nvPr>
            <p:ph idx="1"/>
          </p:nvPr>
        </p:nvSpPr>
        <p:spPr>
          <a:xfrm>
            <a:off x="5370153" y="1526033"/>
            <a:ext cx="5536397" cy="3935281"/>
          </a:xfrm>
        </p:spPr>
        <p:txBody>
          <a:bodyPr>
            <a:normAutofit/>
          </a:bodyPr>
          <a:lstStyle/>
          <a:p>
            <a:pPr lvl="0"/>
            <a:r>
              <a:rPr lang="en-US" b="1" dirty="0">
                <a:solidFill>
                  <a:srgbClr val="FFFFFF"/>
                </a:solidFill>
                <a:latin typeface="ABeeZee" pitchFamily="2" charset="0"/>
              </a:rPr>
              <a:t>Examples</a:t>
            </a:r>
          </a:p>
          <a:p>
            <a:pPr lvl="1"/>
            <a:r>
              <a:rPr lang="en-US" dirty="0">
                <a:solidFill>
                  <a:srgbClr val="FFFFFF"/>
                </a:solidFill>
                <a:latin typeface="ABeeZee" pitchFamily="2" charset="0"/>
              </a:rPr>
              <a:t>Number of participants</a:t>
            </a:r>
          </a:p>
          <a:p>
            <a:pPr lvl="1"/>
            <a:r>
              <a:rPr lang="en-US" dirty="0">
                <a:solidFill>
                  <a:srgbClr val="FFFFFF"/>
                </a:solidFill>
                <a:latin typeface="ABeeZee" pitchFamily="2" charset="0"/>
              </a:rPr>
              <a:t>Guest satisfaction score improvement</a:t>
            </a:r>
          </a:p>
          <a:p>
            <a:pPr lvl="1"/>
            <a:r>
              <a:rPr lang="en-US" dirty="0">
                <a:solidFill>
                  <a:srgbClr val="FFFFFF"/>
                </a:solidFill>
                <a:latin typeface="ABeeZee" pitchFamily="2" charset="0"/>
              </a:rPr>
              <a:t>Social media engagement metrics</a:t>
            </a:r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rgbClr val="FF1E88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rgbClr val="FF327A"/>
          </a:solidFill>
          <a:ln>
            <a:solidFill>
              <a:srgbClr val="FF1E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colorful light bulb with a human head&#10;&#10;Description automatically generated">
            <a:extLst>
              <a:ext uri="{FF2B5EF4-FFF2-40B4-BE49-F238E27FC236}">
                <a16:creationId xmlns:a16="http://schemas.microsoft.com/office/drawing/2014/main" id="{4769C574-4994-DEDB-018B-BC438ECFD8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118" y="5939965"/>
            <a:ext cx="964110" cy="96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6289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"/>
          <p:cNvSpPr>
            <a:spLocks noGrp="1"/>
          </p:cNvSpPr>
          <p:nvPr>
            <p:ph type="ctrTitle"/>
          </p:nvPr>
        </p:nvSpPr>
        <p:spPr>
          <a:xfrm>
            <a:off x="838200" y="365125"/>
            <a:ext cx="5393361" cy="1325563"/>
          </a:xfrm>
        </p:spPr>
        <p:txBody>
          <a:bodyPr>
            <a:normAutofit/>
          </a:bodyPr>
          <a:lstStyle/>
          <a:p>
            <a:r>
              <a:rPr lang="en-US" b="1" dirty="0">
                <a:latin typeface="ABeeZee" pitchFamily="2" charset="0"/>
              </a:rPr>
              <a:t>Monitoring and Evaluation</a:t>
            </a:r>
          </a:p>
        </p:txBody>
      </p:sp>
      <p:sp>
        <p:nvSpPr>
          <p:cNvPr id="3" name="Content Placeholder"/>
          <p:cNvSpPr>
            <a:spLocks noGrp="1"/>
          </p:cNvSpPr>
          <p:nvPr>
            <p:ph idx="1"/>
          </p:nvPr>
        </p:nvSpPr>
        <p:spPr>
          <a:xfrm>
            <a:off x="838200" y="1825625"/>
            <a:ext cx="5393361" cy="4351338"/>
          </a:xfrm>
        </p:spPr>
        <p:txBody>
          <a:bodyPr>
            <a:normAutofit/>
          </a:bodyPr>
          <a:lstStyle/>
          <a:p>
            <a:pPr lvl="0"/>
            <a:r>
              <a:rPr lang="en-US" dirty="0">
                <a:latin typeface="ABeeZee" pitchFamily="2" charset="0"/>
              </a:rPr>
              <a:t>Establish a plan for ongoing monitoring and evaluation of the program's success, including regular reviews of KPIs and feedback mechanisms</a:t>
            </a:r>
          </a:p>
        </p:txBody>
      </p:sp>
      <p:pic>
        <p:nvPicPr>
          <p:cNvPr id="5" name="Picture 4" descr="A colorful light bulb with a human head&#10;&#10;Description automatically generated">
            <a:extLst>
              <a:ext uri="{FF2B5EF4-FFF2-40B4-BE49-F238E27FC236}">
                <a16:creationId xmlns:a16="http://schemas.microsoft.com/office/drawing/2014/main" id="{541ADFCA-32EC-C37C-CAB4-1E4D6DB354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118" y="5939965"/>
            <a:ext cx="964110" cy="964110"/>
          </a:xfrm>
          <a:prstGeom prst="rect">
            <a:avLst/>
          </a:prstGeom>
        </p:spPr>
      </p:pic>
      <p:pic>
        <p:nvPicPr>
          <p:cNvPr id="6" name="Picture 5" descr="A close-up of a person pointing at a graph&#10;&#10;Description automatically generated">
            <a:extLst>
              <a:ext uri="{FF2B5EF4-FFF2-40B4-BE49-F238E27FC236}">
                <a16:creationId xmlns:a16="http://schemas.microsoft.com/office/drawing/2014/main" id="{9791D69D-15F9-E4F1-8C66-545C3A978F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3726" y="627548"/>
            <a:ext cx="5648568" cy="5658337"/>
          </a:xfrm>
          <a:prstGeom prst="rect">
            <a:avLst/>
          </a:prstGeom>
        </p:spPr>
      </p:pic>
      <p:sp>
        <p:nvSpPr>
          <p:cNvPr id="21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48561" y="921125"/>
            <a:ext cx="791021" cy="769563"/>
          </a:xfrm>
          <a:prstGeom prst="ellipse">
            <a:avLst/>
          </a:prstGeom>
          <a:solidFill>
            <a:srgbClr val="FF327A"/>
          </a:solidFill>
          <a:ln>
            <a:solidFill>
              <a:srgbClr val="FF1E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6261882" y="687822"/>
            <a:ext cx="5471147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rgbClr val="FF327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03849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8A7BA06D-B3FF-4E91-8639-B4569AE3A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/>
            <a:ahLst/>
            <a:cxn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Arc 44">
            <a:extLst>
              <a:ext uri="{FF2B5EF4-FFF2-40B4-BE49-F238E27FC236}">
                <a16:creationId xmlns:a16="http://schemas.microsoft.com/office/drawing/2014/main" id="{2B30C86D-5A07-48BC-9C9D-6F9A2DB1E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F8A656C-0806-4677-A38B-DA5DF0F3C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8467"/>
            <a:ext cx="12191999" cy="68664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Wall of advesive notes with one standing out">
            <a:extLst>
              <a:ext uri="{FF2B5EF4-FFF2-40B4-BE49-F238E27FC236}">
                <a16:creationId xmlns:a16="http://schemas.microsoft.com/office/drawing/2014/main" id="{93CECCF2-40BB-D08B-C1A1-86EB43439B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13465" b="226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9BEF8C6D-8BB3-473A-9607-D7381CC5C0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88580" y="643467"/>
            <a:ext cx="3859952" cy="5215839"/>
          </a:xfrm>
          <a:prstGeom prst="roundRect">
            <a:avLst>
              <a:gd name="adj" fmla="val 2654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"/>
          <p:cNvSpPr>
            <a:spLocks noGrp="1"/>
          </p:cNvSpPr>
          <p:nvPr>
            <p:ph type="ctrTitle"/>
          </p:nvPr>
        </p:nvSpPr>
        <p:spPr>
          <a:xfrm>
            <a:off x="7879080" y="795509"/>
            <a:ext cx="3507023" cy="30113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000" b="1" kern="1200" dirty="0">
                <a:solidFill>
                  <a:schemeClr val="tx1"/>
                </a:solidFill>
                <a:latin typeface="ABeeZee" pitchFamily="2" charset="0"/>
              </a:rPr>
              <a:t>Conclusion</a:t>
            </a:r>
          </a:p>
        </p:txBody>
      </p:sp>
      <p:sp>
        <p:nvSpPr>
          <p:cNvPr id="3" name="Content Placeholder"/>
          <p:cNvSpPr>
            <a:spLocks noGrp="1"/>
          </p:cNvSpPr>
          <p:nvPr>
            <p:ph idx="1"/>
          </p:nvPr>
        </p:nvSpPr>
        <p:spPr>
          <a:xfrm>
            <a:off x="7879080" y="3898924"/>
            <a:ext cx="3507023" cy="1777878"/>
          </a:xfrm>
        </p:spPr>
        <p:txBody>
          <a:bodyPr vert="horz" lIns="91440" tIns="45720" rIns="91440" bIns="45720" rtlCol="0">
            <a:normAutofit/>
          </a:bodyPr>
          <a:lstStyle/>
          <a:p>
            <a:pPr marL="0" lvl="0" indent="0" algn="ctr">
              <a:buNone/>
            </a:pPr>
            <a:r>
              <a:rPr lang="en-US" sz="2400" b="1" kern="1200" dirty="0">
                <a:solidFill>
                  <a:schemeClr val="tx1"/>
                </a:solidFill>
                <a:latin typeface="ABeeZee" pitchFamily="2" charset="0"/>
              </a:rPr>
              <a:t>Note:</a:t>
            </a:r>
            <a:r>
              <a:rPr lang="en-US" sz="2400" kern="1200" dirty="0">
                <a:solidFill>
                  <a:schemeClr val="tx1"/>
                </a:solidFill>
                <a:latin typeface="ABeeZee" pitchFamily="2" charset="0"/>
              </a:rPr>
              <a:t> This template provides a starting point</a:t>
            </a:r>
          </a:p>
        </p:txBody>
      </p:sp>
      <p:sp>
        <p:nvSpPr>
          <p:cNvPr id="51" name="Arc 50">
            <a:extLst>
              <a:ext uri="{FF2B5EF4-FFF2-40B4-BE49-F238E27FC236}">
                <a16:creationId xmlns:a16="http://schemas.microsoft.com/office/drawing/2014/main" id="{DCFDFFB9-D302-4A05-A770-D33232254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90584" y="830591"/>
            <a:ext cx="2987899" cy="2987899"/>
          </a:xfrm>
          <a:prstGeom prst="arc">
            <a:avLst>
              <a:gd name="adj1" fmla="val 16200000"/>
              <a:gd name="adj2" fmla="val 114657"/>
            </a:avLst>
          </a:prstGeom>
          <a:noFill/>
          <a:ln w="127000" cap="rnd">
            <a:solidFill>
              <a:srgbClr val="FFDC0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colorful light bulb with a human head&#10;&#10;Description automatically generated">
            <a:extLst>
              <a:ext uri="{FF2B5EF4-FFF2-40B4-BE49-F238E27FC236}">
                <a16:creationId xmlns:a16="http://schemas.microsoft.com/office/drawing/2014/main" id="{C0042B09-02C2-57FD-835A-D220DC391E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5344" y="996734"/>
            <a:ext cx="1716340" cy="172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7541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"/>
          <p:cNvSpPr>
            <a:spLocks noGrp="1"/>
          </p:cNvSpPr>
          <p:nvPr>
            <p:ph type="ctrTitle"/>
          </p:nvPr>
        </p:nvSpPr>
        <p:spPr>
          <a:xfrm>
            <a:off x="838200" y="365125"/>
            <a:ext cx="5393361" cy="1325563"/>
          </a:xfrm>
        </p:spPr>
        <p:txBody>
          <a:bodyPr>
            <a:normAutofit/>
          </a:bodyPr>
          <a:lstStyle/>
          <a:p>
            <a:r>
              <a:rPr lang="en-US" b="1" dirty="0">
                <a:latin typeface="ABeeZee" pitchFamily="2" charset="0"/>
              </a:rPr>
              <a:t>Executive Summary</a:t>
            </a:r>
          </a:p>
        </p:txBody>
      </p:sp>
      <p:sp>
        <p:nvSpPr>
          <p:cNvPr id="3" name="Content Placeholder"/>
          <p:cNvSpPr>
            <a:spLocks noGrp="1"/>
          </p:cNvSpPr>
          <p:nvPr>
            <p:ph idx="1"/>
          </p:nvPr>
        </p:nvSpPr>
        <p:spPr>
          <a:xfrm>
            <a:off x="838200" y="1825625"/>
            <a:ext cx="5393361" cy="4351338"/>
          </a:xfrm>
        </p:spPr>
        <p:txBody>
          <a:bodyPr>
            <a:normAutofit/>
          </a:bodyPr>
          <a:lstStyle/>
          <a:p>
            <a:pPr lvl="0"/>
            <a:r>
              <a:rPr lang="en-US" dirty="0">
                <a:latin typeface="ABeeZee" pitchFamily="2" charset="0"/>
              </a:rPr>
              <a:t>Provide a brief overview of the guest experience evaluation marketing plan, outlining key objectives and strategies</a:t>
            </a:r>
          </a:p>
        </p:txBody>
      </p:sp>
      <p:pic>
        <p:nvPicPr>
          <p:cNvPr id="6" name="Picture 5" descr="Desk with productivity items">
            <a:extLst>
              <a:ext uri="{FF2B5EF4-FFF2-40B4-BE49-F238E27FC236}">
                <a16:creationId xmlns:a16="http://schemas.microsoft.com/office/drawing/2014/main" id="{A81CA8CD-D93B-8C90-FF65-981CF35C71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62" r="9687" b="-2"/>
          <a:stretch/>
        </p:blipFill>
        <p:spPr>
          <a:xfrm>
            <a:off x="6374920" y="758514"/>
            <a:ext cx="5122238" cy="5122238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19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6261882" y="687822"/>
            <a:ext cx="5471147" cy="5471147"/>
          </a:xfrm>
          <a:prstGeom prst="arc">
            <a:avLst>
              <a:gd name="adj1" fmla="val 16200000"/>
              <a:gd name="adj2" fmla="val 20093138"/>
            </a:avLst>
          </a:prstGeom>
          <a:noFill/>
          <a:ln w="127000" cap="rnd">
            <a:solidFill>
              <a:srgbClr val="FFDC0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48561" y="921125"/>
            <a:ext cx="791021" cy="769563"/>
          </a:xfrm>
          <a:prstGeom prst="ellipse">
            <a:avLst/>
          </a:prstGeom>
          <a:solidFill>
            <a:srgbClr val="FF1E88"/>
          </a:solidFill>
          <a:ln>
            <a:solidFill>
              <a:srgbClr val="FF32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olorful light bulb with a human head&#10;&#10;Description automatically generated">
            <a:extLst>
              <a:ext uri="{FF2B5EF4-FFF2-40B4-BE49-F238E27FC236}">
                <a16:creationId xmlns:a16="http://schemas.microsoft.com/office/drawing/2014/main" id="{5DAD7320-38EC-E958-D2EA-610FDEEBFB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118" y="5939965"/>
            <a:ext cx="964110" cy="96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3716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97AADD8D-29D7-4B10-9245-72837D2D60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"/>
          <p:cNvSpPr>
            <a:spLocks noGrp="1"/>
          </p:cNvSpPr>
          <p:nvPr>
            <p:ph type="ctrTitle"/>
          </p:nvPr>
        </p:nvSpPr>
        <p:spPr>
          <a:xfrm>
            <a:off x="539308" y="365125"/>
            <a:ext cx="5809527" cy="1325563"/>
          </a:xfrm>
        </p:spPr>
        <p:txBody>
          <a:bodyPr>
            <a:normAutofit/>
          </a:bodyPr>
          <a:lstStyle/>
          <a:p>
            <a:r>
              <a:rPr lang="en-US" b="1" dirty="0">
                <a:latin typeface="ABeeZee" pitchFamily="2" charset="0"/>
              </a:rPr>
              <a:t>Business Overview</a:t>
            </a:r>
          </a:p>
        </p:txBody>
      </p:sp>
      <p:sp>
        <p:nvSpPr>
          <p:cNvPr id="3" name="Content Placeholder"/>
          <p:cNvSpPr>
            <a:spLocks noGrp="1"/>
          </p:cNvSpPr>
          <p:nvPr>
            <p:ph idx="1"/>
          </p:nvPr>
        </p:nvSpPr>
        <p:spPr>
          <a:xfrm>
            <a:off x="539308" y="1825625"/>
            <a:ext cx="5809528" cy="4351338"/>
          </a:xfr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z="2400" dirty="0">
                <a:latin typeface="ABeeZee" pitchFamily="2" charset="0"/>
              </a:rPr>
              <a:t>Business Name</a:t>
            </a:r>
          </a:p>
          <a:p>
            <a:pPr lvl="0"/>
            <a:r>
              <a:rPr lang="en-US" sz="2400" dirty="0">
                <a:latin typeface="ABeeZee" pitchFamily="2" charset="0"/>
              </a:rPr>
              <a:t>Industry</a:t>
            </a:r>
          </a:p>
          <a:p>
            <a:pPr lvl="0"/>
            <a:r>
              <a:rPr lang="en-US" sz="2400" dirty="0">
                <a:latin typeface="ABeeZee" pitchFamily="2" charset="0"/>
              </a:rPr>
              <a:t>Target Audience</a:t>
            </a:r>
          </a:p>
          <a:p>
            <a:pPr lvl="0"/>
            <a:r>
              <a:rPr lang="en-US" sz="2400" dirty="0">
                <a:latin typeface="ABeeZee" pitchFamily="2" charset="0"/>
              </a:rPr>
              <a:t>Unique Selling Proposition</a:t>
            </a:r>
          </a:p>
          <a:p>
            <a:pPr lvl="0"/>
            <a:r>
              <a:rPr lang="en-US" sz="2400" dirty="0">
                <a:latin typeface="ABeeZee" pitchFamily="2" charset="0"/>
              </a:rPr>
              <a:t>Competitive Landscape</a:t>
            </a:r>
          </a:p>
        </p:txBody>
      </p:sp>
      <p:pic>
        <p:nvPicPr>
          <p:cNvPr id="4" name="Picture 3" descr="A white notebook and a keyboard&#10;&#10;Description automatically generated">
            <a:extLst>
              <a:ext uri="{FF2B5EF4-FFF2-40B4-BE49-F238E27FC236}">
                <a16:creationId xmlns:a16="http://schemas.microsoft.com/office/drawing/2014/main" id="{DA8BF7FF-6ABC-50E9-2ACA-1AE5AA38B8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3252" b="3"/>
          <a:stretch/>
        </p:blipFill>
        <p:spPr>
          <a:xfrm>
            <a:off x="7104282" y="848285"/>
            <a:ext cx="2734948" cy="2734948"/>
          </a:xfrm>
          <a:custGeom>
            <a:avLst/>
            <a:gdLst/>
            <a:ahLst/>
            <a:cxnLst/>
            <a:rect l="l" t="t" r="r" b="b"/>
            <a:pathLst>
              <a:path w="1786270" h="1786270">
                <a:moveTo>
                  <a:pt x="893135" y="0"/>
                </a:moveTo>
                <a:cubicBezTo>
                  <a:pt x="1386400" y="0"/>
                  <a:pt x="1786270" y="399870"/>
                  <a:pt x="1786270" y="893135"/>
                </a:cubicBezTo>
                <a:cubicBezTo>
                  <a:pt x="1786270" y="1386400"/>
                  <a:pt x="1386400" y="1786270"/>
                  <a:pt x="893135" y="1786270"/>
                </a:cubicBezTo>
                <a:cubicBezTo>
                  <a:pt x="399870" y="1786270"/>
                  <a:pt x="0" y="1386400"/>
                  <a:pt x="0" y="893135"/>
                </a:cubicBezTo>
                <a:cubicBezTo>
                  <a:pt x="0" y="399870"/>
                  <a:pt x="399870" y="0"/>
                  <a:pt x="893135" y="0"/>
                </a:cubicBezTo>
                <a:close/>
              </a:path>
            </a:pathLst>
          </a:custGeom>
        </p:spPr>
      </p:pic>
      <p:sp>
        <p:nvSpPr>
          <p:cNvPr id="73" name="Oval 72">
            <a:extLst>
              <a:ext uri="{FF2B5EF4-FFF2-40B4-BE49-F238E27FC236}">
                <a16:creationId xmlns:a16="http://schemas.microsoft.com/office/drawing/2014/main" id="{52A27B8A-58D8-4AFE-8F02-7BBF28CF4E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49620" y="1555068"/>
            <a:ext cx="819303" cy="797078"/>
          </a:xfrm>
          <a:prstGeom prst="ellipse">
            <a:avLst/>
          </a:prstGeom>
          <a:solidFill>
            <a:srgbClr val="FF327A"/>
          </a:solidFill>
          <a:ln>
            <a:solidFill>
              <a:srgbClr val="FF1E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0B8E06A0-A593-46F7-9AB5-7EFF567710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90089" y="4034393"/>
            <a:ext cx="876704" cy="876704"/>
          </a:xfrm>
          <a:prstGeom prst="rect">
            <a:avLst/>
          </a:prstGeom>
          <a:noFill/>
          <a:ln w="127000">
            <a:solidFill>
              <a:srgbClr val="FFDC05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7780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D3E17859-C5F0-476F-A082-A4CB8841D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4375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"/>
          <p:cNvSpPr>
            <a:spLocks noGrp="1"/>
          </p:cNvSpPr>
          <p:nvPr>
            <p:ph type="ctr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latin typeface="ABeeZee" pitchFamily="2" charset="0"/>
              </a:rPr>
              <a:t>Objectives</a:t>
            </a:r>
          </a:p>
        </p:txBody>
      </p:sp>
      <p:pic>
        <p:nvPicPr>
          <p:cNvPr id="6" name="Picture 5" descr="People at the meeting desk">
            <a:extLst>
              <a:ext uri="{FF2B5EF4-FFF2-40B4-BE49-F238E27FC236}">
                <a16:creationId xmlns:a16="http://schemas.microsoft.com/office/drawing/2014/main" id="{708BF675-3763-7101-E30E-5AD03BEAE1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48" r="26403" b="2"/>
          <a:stretch/>
        </p:blipFill>
        <p:spPr>
          <a:xfrm>
            <a:off x="6848918" y="1771078"/>
            <a:ext cx="4504881" cy="4504881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51" name="Arc 50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6980527" y="1929807"/>
            <a:ext cx="4556632" cy="4556632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rgbClr val="FFDC0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00988" y="1969050"/>
            <a:ext cx="666675" cy="648590"/>
          </a:xfrm>
          <a:prstGeom prst="ellipse">
            <a:avLst/>
          </a:prstGeom>
          <a:solidFill>
            <a:srgbClr val="FF32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4" name="Content Placeholder">
            <a:extLst>
              <a:ext uri="{FF2B5EF4-FFF2-40B4-BE49-F238E27FC236}">
                <a16:creationId xmlns:a16="http://schemas.microsoft.com/office/drawing/2014/main" id="{001C2A8E-B691-19D5-00CE-18443DC0925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03245410"/>
              </p:ext>
            </p:extLst>
          </p:nvPr>
        </p:nvGraphicFramePr>
        <p:xfrm>
          <a:off x="838200" y="1825625"/>
          <a:ext cx="5393361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5" name="Picture 24" descr="A colorful light bulb with a human head&#10;&#10;Description automatically generated">
            <a:extLst>
              <a:ext uri="{FF2B5EF4-FFF2-40B4-BE49-F238E27FC236}">
                <a16:creationId xmlns:a16="http://schemas.microsoft.com/office/drawing/2014/main" id="{71852A1B-9F97-2090-57E6-D37F28F2F6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3118" y="5939965"/>
            <a:ext cx="964110" cy="96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6594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45D489D-16E1-484D-867B-144368D74B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9A496F5-B01E-4BF8-9D1E-C4E53B6F96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2257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6E895C8D-1379-40B8-8B1B-B6F5AEAF0A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746107">
            <a:off x="2906963" y="1348064"/>
            <a:ext cx="2987899" cy="2987899"/>
          </a:xfrm>
          <a:prstGeom prst="arc">
            <a:avLst>
              <a:gd name="adj1" fmla="val 14612914"/>
              <a:gd name="adj2" fmla="val 0"/>
            </a:avLst>
          </a:prstGeom>
          <a:ln w="127000" cap="rnd">
            <a:solidFill>
              <a:srgbClr val="FFDC0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"/>
          <p:cNvSpPr>
            <a:spLocks noGrp="1"/>
          </p:cNvSpPr>
          <p:nvPr>
            <p:ph type="ctrTitle"/>
          </p:nvPr>
        </p:nvSpPr>
        <p:spPr>
          <a:xfrm>
            <a:off x="838200" y="643467"/>
            <a:ext cx="2951205" cy="5571066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FFFF"/>
                </a:solidFill>
                <a:latin typeface="ABeeZee" pitchFamily="2" charset="0"/>
              </a:rPr>
              <a:t>Short-Term Objectives</a:t>
            </a:r>
          </a:p>
        </p:txBody>
      </p:sp>
      <p:graphicFrame>
        <p:nvGraphicFramePr>
          <p:cNvPr id="6" name="Content Placeholder">
            <a:extLst>
              <a:ext uri="{FF2B5EF4-FFF2-40B4-BE49-F238E27FC236}">
                <a16:creationId xmlns:a16="http://schemas.microsoft.com/office/drawing/2014/main" id="{D2A890EB-3F8F-47A0-9434-FBA39A3EB75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51008485"/>
              </p:ext>
            </p:extLst>
          </p:nvPr>
        </p:nvGraphicFramePr>
        <p:xfrm>
          <a:off x="5237018" y="653693"/>
          <a:ext cx="6303729" cy="55608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8" name="Picture 47" descr="A colorful light bulb with a human head&#10;&#10;Description automatically generated">
            <a:extLst>
              <a:ext uri="{FF2B5EF4-FFF2-40B4-BE49-F238E27FC236}">
                <a16:creationId xmlns:a16="http://schemas.microsoft.com/office/drawing/2014/main" id="{32DA0510-0A02-DFC1-2DF1-66562D6C7F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3118" y="5939965"/>
            <a:ext cx="964110" cy="96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3696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45D489D-16E1-484D-867B-144368D74B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9A496F5-B01E-4BF8-9D1E-C4E53B6F96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2257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6E895C8D-1379-40B8-8B1B-B6F5AEAF0A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746107">
            <a:off x="2906963" y="1348064"/>
            <a:ext cx="2987899" cy="2987899"/>
          </a:xfrm>
          <a:prstGeom prst="arc">
            <a:avLst>
              <a:gd name="adj1" fmla="val 14612914"/>
              <a:gd name="adj2" fmla="val 0"/>
            </a:avLst>
          </a:prstGeom>
          <a:noFill/>
          <a:ln w="127000" cap="rnd">
            <a:solidFill>
              <a:srgbClr val="FF1E8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"/>
          <p:cNvSpPr>
            <a:spLocks noGrp="1"/>
          </p:cNvSpPr>
          <p:nvPr>
            <p:ph type="ctrTitle"/>
          </p:nvPr>
        </p:nvSpPr>
        <p:spPr>
          <a:xfrm>
            <a:off x="838200" y="643467"/>
            <a:ext cx="2951205" cy="5571066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FFFF"/>
                </a:solidFill>
                <a:latin typeface="ABeeZee" pitchFamily="2" charset="0"/>
              </a:rPr>
              <a:t>Long-Term Objectives</a:t>
            </a:r>
          </a:p>
        </p:txBody>
      </p:sp>
      <p:graphicFrame>
        <p:nvGraphicFramePr>
          <p:cNvPr id="6" name="Content Placeholder">
            <a:extLst>
              <a:ext uri="{FF2B5EF4-FFF2-40B4-BE49-F238E27FC236}">
                <a16:creationId xmlns:a16="http://schemas.microsoft.com/office/drawing/2014/main" id="{4CD5DAD2-BE51-59DA-6055-5FED8DE4367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58863141"/>
              </p:ext>
            </p:extLst>
          </p:nvPr>
        </p:nvGraphicFramePr>
        <p:xfrm>
          <a:off x="5237018" y="653693"/>
          <a:ext cx="6303729" cy="55608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38" name="Picture 137" descr="A colorful light bulb with a human head&#10;&#10;Description automatically generated">
            <a:extLst>
              <a:ext uri="{FF2B5EF4-FFF2-40B4-BE49-F238E27FC236}">
                <a16:creationId xmlns:a16="http://schemas.microsoft.com/office/drawing/2014/main" id="{9CAB574F-2391-F039-5320-360C9CD29F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3118" y="5939965"/>
            <a:ext cx="964110" cy="96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4203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60B0EFB-53ED-4F35-B05D-F658EA021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row of yellow game pieces&#10;&#10;Description automatically generated">
            <a:extLst>
              <a:ext uri="{FF2B5EF4-FFF2-40B4-BE49-F238E27FC236}">
                <a16:creationId xmlns:a16="http://schemas.microsoft.com/office/drawing/2014/main" id="{AAFDB7F2-F65E-605F-83CC-E164AA573B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34" b="13958"/>
          <a:stretch/>
        </p:blipFill>
        <p:spPr>
          <a:xfrm>
            <a:off x="0" y="0"/>
            <a:ext cx="12208300" cy="7001940"/>
          </a:xfrm>
          <a:prstGeom prst="rect">
            <a:avLst/>
          </a:prstGeom>
        </p:spPr>
      </p:pic>
      <p:sp>
        <p:nvSpPr>
          <p:cNvPr id="12" name="!!Arc">
            <a:extLst>
              <a:ext uri="{FF2B5EF4-FFF2-40B4-BE49-F238E27FC236}">
                <a16:creationId xmlns:a16="http://schemas.microsoft.com/office/drawing/2014/main" id="{835EF3DD-7D43-4A27-8967-A92FD8CC9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73531" y="407987"/>
            <a:ext cx="2987899" cy="2987899"/>
          </a:xfrm>
          <a:prstGeom prst="arc">
            <a:avLst>
              <a:gd name="adj1" fmla="val 16200000"/>
              <a:gd name="adj2" fmla="val 2563720"/>
            </a:avLst>
          </a:prstGeom>
          <a:noFill/>
          <a:ln w="127000" cap="rnd">
            <a:solidFill>
              <a:srgbClr val="FFDC0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"/>
          <p:cNvSpPr>
            <a:spLocks noGrp="1"/>
          </p:cNvSpPr>
          <p:nvPr>
            <p:ph type="ctrTitle"/>
          </p:nvPr>
        </p:nvSpPr>
        <p:spPr>
          <a:xfrm>
            <a:off x="5827048" y="407987"/>
            <a:ext cx="5721484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BeeZee" pitchFamily="2" charset="0"/>
              </a:rPr>
              <a:t>Target Audience</a:t>
            </a:r>
          </a:p>
        </p:txBody>
      </p:sp>
      <p:sp>
        <p:nvSpPr>
          <p:cNvPr id="3" name="Content Placeholder"/>
          <p:cNvSpPr>
            <a:spLocks noGrp="1"/>
          </p:cNvSpPr>
          <p:nvPr>
            <p:ph idx="1"/>
          </p:nvPr>
        </p:nvSpPr>
        <p:spPr>
          <a:xfrm>
            <a:off x="5827048" y="1604718"/>
            <a:ext cx="5721484" cy="4351338"/>
          </a:xfrm>
        </p:spPr>
        <p:txBody>
          <a:bodyPr>
            <a:normAutofit/>
          </a:bodyPr>
          <a:lstStyle/>
          <a:p>
            <a:pPr lvl="0"/>
            <a:r>
              <a:rPr lang="en-US" dirty="0">
                <a:solidFill>
                  <a:schemeClr val="bg1"/>
                </a:solidFill>
                <a:latin typeface="ABeeZee" pitchFamily="2" charset="0"/>
              </a:rPr>
              <a:t>Primary Audience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ABeeZee" pitchFamily="2" charset="0"/>
              </a:rPr>
              <a:t>Demographics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ABeeZee" pitchFamily="2" charset="0"/>
              </a:rPr>
              <a:t>Psychographics</a:t>
            </a:r>
          </a:p>
          <a:p>
            <a:pPr lvl="0"/>
            <a:r>
              <a:rPr lang="en-US" dirty="0">
                <a:solidFill>
                  <a:schemeClr val="bg1"/>
                </a:solidFill>
                <a:latin typeface="ABeeZee" pitchFamily="2" charset="0"/>
              </a:rPr>
              <a:t>Secondary Audience</a:t>
            </a:r>
          </a:p>
        </p:txBody>
      </p:sp>
      <p:pic>
        <p:nvPicPr>
          <p:cNvPr id="5" name="Picture 4" descr="A colorful light bulb with a human head&#10;&#10;Description automatically generated">
            <a:extLst>
              <a:ext uri="{FF2B5EF4-FFF2-40B4-BE49-F238E27FC236}">
                <a16:creationId xmlns:a16="http://schemas.microsoft.com/office/drawing/2014/main" id="{9BF9BCC5-4D63-E69C-DF63-722BC5648F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118" y="5939965"/>
            <a:ext cx="964110" cy="96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8809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8A7BA06D-B3FF-4E91-8639-B4569AE3A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/>
            <a:ahLst/>
            <a:cxn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2B30C86D-5A07-48BC-9C9D-6F9A2DB1E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F8A656C-0806-4677-A38B-DA5DF0F3C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8467"/>
            <a:ext cx="12191999" cy="68664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black chess piece with pink pieces falling&#10;&#10;Description automatically generated">
            <a:extLst>
              <a:ext uri="{FF2B5EF4-FFF2-40B4-BE49-F238E27FC236}">
                <a16:creationId xmlns:a16="http://schemas.microsoft.com/office/drawing/2014/main" id="{568B36DC-0A7A-4DAF-1978-4EF0CC3ADC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" t="10202" r="-360" b="3155"/>
          <a:stretch/>
        </p:blipFill>
        <p:spPr>
          <a:xfrm>
            <a:off x="-48779" y="-72718"/>
            <a:ext cx="12331291" cy="6927101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BEF8C6D-8BB3-473A-9607-D7381CC5C0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8" y="643467"/>
            <a:ext cx="3859952" cy="5215839"/>
          </a:xfrm>
          <a:prstGeom prst="roundRect">
            <a:avLst>
              <a:gd name="adj" fmla="val 2654"/>
            </a:avLst>
          </a:prstGeom>
          <a:solidFill>
            <a:srgbClr val="FFDC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"/>
          <p:cNvSpPr>
            <a:spLocks noGrp="1"/>
          </p:cNvSpPr>
          <p:nvPr>
            <p:ph type="ctrTitle"/>
          </p:nvPr>
        </p:nvSpPr>
        <p:spPr>
          <a:xfrm>
            <a:off x="826219" y="795509"/>
            <a:ext cx="3507023" cy="3011340"/>
          </a:xfrm>
          <a:noFill/>
          <a:ln>
            <a:noFill/>
          </a:ln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000" b="1" kern="1200" dirty="0">
                <a:solidFill>
                  <a:schemeClr val="tx1"/>
                </a:solidFill>
                <a:latin typeface="ABeeZee" pitchFamily="2" charset="0"/>
              </a:rPr>
              <a:t>Strategies</a:t>
            </a:r>
          </a:p>
        </p:txBody>
      </p:sp>
      <p:sp>
        <p:nvSpPr>
          <p:cNvPr id="3" name="Content Placeholder"/>
          <p:cNvSpPr>
            <a:spLocks noGrp="1"/>
          </p:cNvSpPr>
          <p:nvPr>
            <p:ph idx="1"/>
          </p:nvPr>
        </p:nvSpPr>
        <p:spPr>
          <a:xfrm>
            <a:off x="826219" y="3898924"/>
            <a:ext cx="3507023" cy="1777878"/>
          </a:xfrm>
        </p:spPr>
        <p:txBody>
          <a:bodyPr vert="horz" lIns="91440" tIns="45720" rIns="91440" bIns="45720" rtlCol="0">
            <a:normAutofit/>
          </a:bodyPr>
          <a:lstStyle/>
          <a:p>
            <a:pPr marL="0" lvl="0" indent="0" algn="ctr">
              <a:buNone/>
            </a:pPr>
            <a:r>
              <a:rPr lang="en-US" sz="2400" kern="1200" dirty="0">
                <a:solidFill>
                  <a:schemeClr val="tx1"/>
                </a:solidFill>
                <a:latin typeface="ABeeZee" pitchFamily="2" charset="0"/>
              </a:rPr>
              <a:t>Outline the strategies to achieve the defined objectives</a:t>
            </a:r>
          </a:p>
        </p:txBody>
      </p:sp>
      <p:sp>
        <p:nvSpPr>
          <p:cNvPr id="25" name="Arc 24">
            <a:extLst>
              <a:ext uri="{FF2B5EF4-FFF2-40B4-BE49-F238E27FC236}">
                <a16:creationId xmlns:a16="http://schemas.microsoft.com/office/drawing/2014/main" id="{AE9ADF75-5F35-4ED5-BCC5-F91FC616F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26218" y="830591"/>
            <a:ext cx="2987899" cy="2987899"/>
          </a:xfrm>
          <a:prstGeom prst="arc">
            <a:avLst>
              <a:gd name="adj1" fmla="val 16200000"/>
              <a:gd name="adj2" fmla="val 114657"/>
            </a:avLst>
          </a:prstGeom>
          <a:ln w="127000" cap="rnd">
            <a:solidFill>
              <a:srgbClr val="FF1E8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colorful light bulb with a human head&#10;&#10;Description automatically generated">
            <a:extLst>
              <a:ext uri="{FF2B5EF4-FFF2-40B4-BE49-F238E27FC236}">
                <a16:creationId xmlns:a16="http://schemas.microsoft.com/office/drawing/2014/main" id="{97DC10E6-44A7-3020-8288-2C5ED36E92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118" y="5939965"/>
            <a:ext cx="964110" cy="96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3482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60B0EFB-53ED-4F35-B05D-F658EA021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erson reaching for a paper on a table full of paper and sticky notes">
            <a:extLst>
              <a:ext uri="{FF2B5EF4-FFF2-40B4-BE49-F238E27FC236}">
                <a16:creationId xmlns:a16="http://schemas.microsoft.com/office/drawing/2014/main" id="{89A7EE4C-7660-77C2-4EC8-27ED649DFD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985" r="27758" b="4"/>
          <a:stretch/>
        </p:blipFill>
        <p:spPr>
          <a:xfrm>
            <a:off x="-7366" y="10"/>
            <a:ext cx="4855591" cy="6857990"/>
          </a:xfrm>
          <a:custGeom>
            <a:avLst/>
            <a:gdLst/>
            <a:ahLst/>
            <a:cxnLst/>
            <a:rect l="l" t="t" r="r" b="b"/>
            <a:pathLst>
              <a:path w="4636517" h="6858000">
                <a:moveTo>
                  <a:pt x="0" y="0"/>
                </a:moveTo>
                <a:lnTo>
                  <a:pt x="4636517" y="0"/>
                </a:lnTo>
                <a:lnTo>
                  <a:pt x="463651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2" name="!!Arc">
            <a:extLst>
              <a:ext uri="{FF2B5EF4-FFF2-40B4-BE49-F238E27FC236}">
                <a16:creationId xmlns:a16="http://schemas.microsoft.com/office/drawing/2014/main" id="{835EF3DD-7D43-4A27-8967-A92FD8CC9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73531" y="407987"/>
            <a:ext cx="2987899" cy="2987899"/>
          </a:xfrm>
          <a:prstGeom prst="arc">
            <a:avLst>
              <a:gd name="adj1" fmla="val 16200000"/>
              <a:gd name="adj2" fmla="val 2563720"/>
            </a:avLst>
          </a:prstGeom>
          <a:solidFill>
            <a:schemeClr val="bg1"/>
          </a:solidFill>
          <a:ln w="127000" cap="rnd">
            <a:solidFill>
              <a:srgbClr val="FF327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"/>
          <p:cNvSpPr>
            <a:spLocks noGrp="1"/>
          </p:cNvSpPr>
          <p:nvPr>
            <p:ph type="ctrTitle"/>
          </p:nvPr>
        </p:nvSpPr>
        <p:spPr>
          <a:xfrm>
            <a:off x="5827048" y="407987"/>
            <a:ext cx="5721484" cy="1325563"/>
          </a:xfrm>
        </p:spPr>
        <p:txBody>
          <a:bodyPr>
            <a:normAutofit/>
          </a:bodyPr>
          <a:lstStyle/>
          <a:p>
            <a:r>
              <a:rPr lang="en-US" b="1" dirty="0"/>
              <a:t>1. </a:t>
            </a:r>
            <a:r>
              <a:rPr lang="en-US" b="1" dirty="0">
                <a:latin typeface="ABeeZee" pitchFamily="2" charset="0"/>
              </a:rPr>
              <a:t>Promotional Campaigns</a:t>
            </a:r>
          </a:p>
        </p:txBody>
      </p:sp>
      <p:graphicFrame>
        <p:nvGraphicFramePr>
          <p:cNvPr id="14" name="Content Placeholder">
            <a:extLst>
              <a:ext uri="{FF2B5EF4-FFF2-40B4-BE49-F238E27FC236}">
                <a16:creationId xmlns:a16="http://schemas.microsoft.com/office/drawing/2014/main" id="{41070F92-3283-DFCF-9475-C0871A17AAC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60248797"/>
              </p:ext>
            </p:extLst>
          </p:nvPr>
        </p:nvGraphicFramePr>
        <p:xfrm>
          <a:off x="5827048" y="1868487"/>
          <a:ext cx="5721484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3" name="Picture 52" descr="A colorful light bulb with a human head&#10;&#10;Description automatically generated">
            <a:extLst>
              <a:ext uri="{FF2B5EF4-FFF2-40B4-BE49-F238E27FC236}">
                <a16:creationId xmlns:a16="http://schemas.microsoft.com/office/drawing/2014/main" id="{F33B5FB0-A2CE-02A7-F881-1B3043A5ED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3118" y="5939965"/>
            <a:ext cx="964110" cy="96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067697"/>
      </p:ext>
    </p:extLst>
  </p:cSld>
  <p:clrMapOvr>
    <a:masterClrMapping/>
  </p:clrMapOvr>
</p:sld>
</file>

<file path=ppt/theme/theme1.xml><?xml version="1.0" encoding="utf-8"?>
<a:theme xmlns:a="http://schemas.openxmlformats.org/drawingml/2006/main" name="ShapesVTI">
  <a:themeElements>
    <a:clrScheme name="Office">
      <a:dk1>
        <a:srgbClr val="000000"/>
      </a:dk1>
      <a:lt1>
        <a:srgbClr val="FFFFFF"/>
      </a:lt1>
      <a:dk2>
        <a:srgbClr val="57495C"/>
      </a:dk2>
      <a:lt2>
        <a:srgbClr val="E7E6E6"/>
      </a:lt2>
      <a:accent1>
        <a:srgbClr val="F07C98"/>
      </a:accent1>
      <a:accent2>
        <a:srgbClr val="A6778D"/>
      </a:accent2>
      <a:accent3>
        <a:srgbClr val="768BA6"/>
      </a:accent3>
      <a:accent4>
        <a:srgbClr val="E8908B"/>
      </a:accent4>
      <a:accent5>
        <a:srgbClr val="C47A93"/>
      </a:accent5>
      <a:accent6>
        <a:srgbClr val="70A8DB"/>
      </a:accent6>
      <a:hlink>
        <a:srgbClr val="EB8067"/>
      </a:hlink>
      <a:folHlink>
        <a:srgbClr val="7BC7C0"/>
      </a:folHlink>
    </a:clrScheme>
    <a:fontScheme name="Festival">
      <a:majorFont>
        <a:latin typeface="Aharon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hapesVTI" id="{C78D20FD-A872-4243-8597-B534C62538FF}" vid="{7CAFCCF9-7834-41D6-B6AB-7D225A18A4E9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A2E5E3BEF393F4B851606A15488AFD7" ma:contentTypeVersion="13" ma:contentTypeDescription="Create a new document." ma:contentTypeScope="" ma:versionID="6041f32c03f3e9f8b72ea1b03668e4ce">
  <xsd:schema xmlns:xsd="http://www.w3.org/2001/XMLSchema" xmlns:xs="http://www.w3.org/2001/XMLSchema" xmlns:p="http://schemas.microsoft.com/office/2006/metadata/properties" xmlns:ns2="878bbfc6-69dd-4a0b-9450-8a55994bd8d8" xmlns:ns3="e9577fd1-c05d-42d5-970f-39268f9a501d" targetNamespace="http://schemas.microsoft.com/office/2006/metadata/properties" ma:root="true" ma:fieldsID="deacb3e973ebd52464a6f9a71f86c215" ns2:_="" ns3:_="">
    <xsd:import namespace="878bbfc6-69dd-4a0b-9450-8a55994bd8d8"/>
    <xsd:import namespace="e9577fd1-c05d-42d5-970f-39268f9a501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8bbfc6-69dd-4a0b-9450-8a55994bd8d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b6dbcdb6-08a1-4343-be5c-70f35f864b1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577fd1-c05d-42d5-970f-39268f9a501d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1e44b8c1-ddc0-4ea5-94c9-008b70047a81}" ma:internalName="TaxCatchAll" ma:showField="CatchAllData" ma:web="e9577fd1-c05d-42d5-970f-39268f9a501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78bbfc6-69dd-4a0b-9450-8a55994bd8d8">
      <Terms xmlns="http://schemas.microsoft.com/office/infopath/2007/PartnerControls"/>
    </lcf76f155ced4ddcb4097134ff3c332f>
    <TaxCatchAll xmlns="e9577fd1-c05d-42d5-970f-39268f9a501d" xsi:nil="true"/>
  </documentManagement>
</p:properties>
</file>

<file path=customXml/itemProps1.xml><?xml version="1.0" encoding="utf-8"?>
<ds:datastoreItem xmlns:ds="http://schemas.openxmlformats.org/officeDocument/2006/customXml" ds:itemID="{B3EA03F2-3458-4240-B599-7C9ECDC85B8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78bbfc6-69dd-4a0b-9450-8a55994bd8d8"/>
    <ds:schemaRef ds:uri="e9577fd1-c05d-42d5-970f-39268f9a501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EDA268F-7999-4131-9A7C-5A4ECE0CAB8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FC6A6C1-5AA1-41CB-B05D-A815EB71C9B8}">
  <ds:schemaRefs>
    <ds:schemaRef ds:uri="e9577fd1-c05d-42d5-970f-39268f9a501d"/>
    <ds:schemaRef ds:uri="http://purl.org/dc/dcmitype/"/>
    <ds:schemaRef ds:uri="http://www.w3.org/XML/1998/namespace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878bbfc6-69dd-4a0b-9450-8a55994bd8d8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3937</TotalTime>
  <Words>280</Words>
  <Application>Microsoft Office PowerPoint</Application>
  <PresentationFormat>Widescreen</PresentationFormat>
  <Paragraphs>57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ABeeZee</vt:lpstr>
      <vt:lpstr>Aharoni</vt:lpstr>
      <vt:lpstr>Arial</vt:lpstr>
      <vt:lpstr>Avenir Next LT Pro</vt:lpstr>
      <vt:lpstr>Calibri</vt:lpstr>
      <vt:lpstr>ShapesVTI</vt:lpstr>
      <vt:lpstr>Guest Experience</vt:lpstr>
      <vt:lpstr>Executive Summary</vt:lpstr>
      <vt:lpstr>Business Overview</vt:lpstr>
      <vt:lpstr>Objectives</vt:lpstr>
      <vt:lpstr>Short-Term Objectives</vt:lpstr>
      <vt:lpstr>Long-Term Objectives</vt:lpstr>
      <vt:lpstr>Target Audience</vt:lpstr>
      <vt:lpstr>Strategies</vt:lpstr>
      <vt:lpstr>1. Promotional Campaigns</vt:lpstr>
      <vt:lpstr>2.  Seamless Guest Integration</vt:lpstr>
      <vt:lpstr>3. Actionable Feedback Implementation</vt:lpstr>
      <vt:lpstr>Budget</vt:lpstr>
      <vt:lpstr>Implementation Timeline</vt:lpstr>
      <vt:lpstr>Key Performance Indicators</vt:lpstr>
      <vt:lpstr>Monitoring and Evaluation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-</dc:creator>
  <cp:lastModifiedBy>Viktoria Georgieva</cp:lastModifiedBy>
  <cp:revision>5</cp:revision>
  <dcterms:created xsi:type="dcterms:W3CDTF">2024-01-05T08:41:08Z</dcterms:created>
  <dcterms:modified xsi:type="dcterms:W3CDTF">2024-01-08T06:52:10Z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0x010100CA2E5E3BEF393F4B851606A15488AFD7</vt:lpwstr>
  </property>
  <property fmtid="{D5CDD505-2E9C-101B-9397-08002B2CF9AE}" pid="3" name="MediaServiceImageTags">
    <vt:lpwstr/>
  </property>
</Properties>
</file>