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0" r:id="rId4"/>
  </p:sldMasterIdLst>
  <p:sldIdLst>
    <p:sldId id="256" r:id="rId5"/>
    <p:sldId id="259" r:id="rId6"/>
    <p:sldId id="257" r:id="rId7"/>
    <p:sldId id="260" r:id="rId8"/>
    <p:sldId id="261" r:id="rId9"/>
    <p:sldId id="263" r:id="rId10"/>
    <p:sldId id="266" r:id="rId11"/>
    <p:sldId id="264" r:id="rId12"/>
    <p:sldId id="265" r:id="rId13"/>
    <p:sldId id="267" r:id="rId14"/>
    <p:sldId id="270" r:id="rId15"/>
    <p:sldId id="268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1" r:id="rId26"/>
    <p:sldId id="280" r:id="rId27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4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48BD6B-74EC-B336-FDDB-F38A8D005591}" v="6" dt="2024-01-04T13:07:17.124"/>
    <p1510:client id="{97E4C577-FA92-BA85-3C0A-202A0189C635}" v="317" dt="2024-01-04T13:00:40.853"/>
    <p1510:client id="{AE4CDB85-3D0A-4CD5-B08F-53D955E719B0}" v="415" dt="2024-01-04T10:02:19.930"/>
    <p1510:client id="{ECF13D09-4B77-4048-9D68-01D17D4F4506}" v="482" dt="2024-01-04T11:36:47.0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theme" Target="theme/theme1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ktoria Georgieva" userId="S::v.georgieva@thedad.digital::e83fdd28-71d2-4b5e-ac55-ff720e9f8eee" providerId="AD" clId="Web-{97E4C577-FA92-BA85-3C0A-202A0189C635}"/>
    <pc:docChg chg="modSld sldOrd addMainMaster delMainMaster modMainMaster">
      <pc:chgData name="Viktoria Georgieva" userId="S::v.georgieva@thedad.digital::e83fdd28-71d2-4b5e-ac55-ff720e9f8eee" providerId="AD" clId="Web-{97E4C577-FA92-BA85-3C0A-202A0189C635}" dt="2024-01-04T13:00:40.853" v="403"/>
      <pc:docMkLst>
        <pc:docMk/>
      </pc:docMkLst>
      <pc:sldChg chg="delSp modSp mod setBg modClrScheme delDesignElem chgLayout">
        <pc:chgData name="Viktoria Georgieva" userId="S::v.georgieva@thedad.digital::e83fdd28-71d2-4b5e-ac55-ff720e9f8eee" providerId="AD" clId="Web-{97E4C577-FA92-BA85-3C0A-202A0189C635}" dt="2024-01-04T12:37:23.536" v="231" actId="1076"/>
        <pc:sldMkLst>
          <pc:docMk/>
          <pc:sldMk cId="109857222" sldId="256"/>
        </pc:sldMkLst>
        <pc:spChg chg="mod ord">
          <ac:chgData name="Viktoria Georgieva" userId="S::v.georgieva@thedad.digital::e83fdd28-71d2-4b5e-ac55-ff720e9f8eee" providerId="AD" clId="Web-{97E4C577-FA92-BA85-3C0A-202A0189C635}" dt="2024-01-04T12:37:09.832" v="229" actId="20577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Viktoria Georgieva" userId="S::v.georgieva@thedad.digital::e83fdd28-71d2-4b5e-ac55-ff720e9f8eee" providerId="AD" clId="Web-{97E4C577-FA92-BA85-3C0A-202A0189C635}" dt="2024-01-04T12:37:23.536" v="231" actId="1076"/>
          <ac:spMkLst>
            <pc:docMk/>
            <pc:sldMk cId="109857222" sldId="256"/>
            <ac:spMk id="3" creationId="{00000000-0000-0000-0000-000000000000}"/>
          </ac:spMkLst>
        </pc:spChg>
        <pc:spChg chg="mod">
          <ac:chgData name="Viktoria Georgieva" userId="S::v.georgieva@thedad.digital::e83fdd28-71d2-4b5e-ac55-ff720e9f8eee" providerId="AD" clId="Web-{97E4C577-FA92-BA85-3C0A-202A0189C635}" dt="2024-01-04T12:37:19.035" v="230" actId="1076"/>
          <ac:spMkLst>
            <pc:docMk/>
            <pc:sldMk cId="109857222" sldId="256"/>
            <ac:spMk id="4" creationId="{D114FECF-DB65-0CF2-AAFA-183FEEC2BC9D}"/>
          </ac:spMkLst>
        </pc:spChg>
        <pc:grpChg chg="del">
          <ac:chgData name="Viktoria Georgieva" userId="S::v.georgieva@thedad.digital::e83fdd28-71d2-4b5e-ac55-ff720e9f8eee" providerId="AD" clId="Web-{97E4C577-FA92-BA85-3C0A-202A0189C635}" dt="2024-01-04T11:43:31.381" v="6"/>
          <ac:grpSpMkLst>
            <pc:docMk/>
            <pc:sldMk cId="109857222" sldId="256"/>
            <ac:grpSpMk id="10" creationId="{5B5504F5-A44D-4727-B62D-D306EE4C0C9D}"/>
          </ac:grpSpMkLst>
        </pc:grpChg>
        <pc:grpChg chg="del">
          <ac:chgData name="Viktoria Georgieva" userId="S::v.georgieva@thedad.digital::e83fdd28-71d2-4b5e-ac55-ff720e9f8eee" providerId="AD" clId="Web-{97E4C577-FA92-BA85-3C0A-202A0189C635}" dt="2024-01-04T11:43:31.381" v="6"/>
          <ac:grpSpMkLst>
            <pc:docMk/>
            <pc:sldMk cId="109857222" sldId="256"/>
            <ac:grpSpMk id="33" creationId="{02A5D777-C3C4-4D83-B4A3-0C83DBE1CB12}"/>
          </ac:grpSpMkLst>
        </pc:grpChg>
        <pc:picChg chg="mod">
          <ac:chgData name="Viktoria Georgieva" userId="S::v.georgieva@thedad.digital::e83fdd28-71d2-4b5e-ac55-ff720e9f8eee" providerId="AD" clId="Web-{97E4C577-FA92-BA85-3C0A-202A0189C635}" dt="2024-01-04T12:35:24.092" v="206" actId="1076"/>
          <ac:picMkLst>
            <pc:docMk/>
            <pc:sldMk cId="109857222" sldId="256"/>
            <ac:picMk id="7" creationId="{9D071F7C-F650-7828-65C1-8706408FEE2B}"/>
          </ac:picMkLst>
        </pc:picChg>
      </pc:sldChg>
      <pc:sldChg chg="addSp delSp modSp mod setBg modClrScheme delDesignElem modShow chgLayout">
        <pc:chgData name="Viktoria Georgieva" userId="S::v.georgieva@thedad.digital::e83fdd28-71d2-4b5e-ac55-ff720e9f8eee" providerId="AD" clId="Web-{97E4C577-FA92-BA85-3C0A-202A0189C635}" dt="2024-01-04T13:00:38.431" v="402"/>
        <pc:sldMkLst>
          <pc:docMk/>
          <pc:sldMk cId="1351386957" sldId="257"/>
        </pc:sldMkLst>
        <pc:spChg chg="del">
          <ac:chgData name="Viktoria Georgieva" userId="S::v.georgieva@thedad.digital::e83fdd28-71d2-4b5e-ac55-ff720e9f8eee" providerId="AD" clId="Web-{97E4C577-FA92-BA85-3C0A-202A0189C635}" dt="2024-01-04T11:43:31.381" v="6"/>
          <ac:spMkLst>
            <pc:docMk/>
            <pc:sldMk cId="1351386957" sldId="257"/>
            <ac:spMk id="164" creationId="{40175A09-3161-4C90-9C06-C157D706575C}"/>
          </ac:spMkLst>
        </pc:spChg>
        <pc:spChg chg="add del">
          <ac:chgData name="Viktoria Georgieva" userId="S::v.georgieva@thedad.digital::e83fdd28-71d2-4b5e-ac55-ff720e9f8eee" providerId="AD" clId="Web-{97E4C577-FA92-BA85-3C0A-202A0189C635}" dt="2024-01-04T11:45:38.198" v="19"/>
          <ac:spMkLst>
            <pc:docMk/>
            <pc:sldMk cId="1351386957" sldId="257"/>
            <ac:spMk id="177" creationId="{74597FA4-203B-4F08-BC52-46DEB52E9F64}"/>
          </ac:spMkLst>
        </pc:spChg>
        <pc:spChg chg="add">
          <ac:chgData name="Viktoria Georgieva" userId="S::v.georgieva@thedad.digital::e83fdd28-71d2-4b5e-ac55-ff720e9f8eee" providerId="AD" clId="Web-{97E4C577-FA92-BA85-3C0A-202A0189C635}" dt="2024-01-04T11:45:38.198" v="19"/>
          <ac:spMkLst>
            <pc:docMk/>
            <pc:sldMk cId="1351386957" sldId="257"/>
            <ac:spMk id="182" creationId="{74597FA4-203B-4F08-BC52-46DEB52E9F64}"/>
          </ac:spMkLst>
        </pc:spChg>
        <pc:spChg chg="add">
          <ac:chgData name="Viktoria Georgieva" userId="S::v.georgieva@thedad.digital::e83fdd28-71d2-4b5e-ac55-ff720e9f8eee" providerId="AD" clId="Web-{97E4C577-FA92-BA85-3C0A-202A0189C635}" dt="2024-01-04T11:45:38.198" v="19"/>
          <ac:spMkLst>
            <pc:docMk/>
            <pc:sldMk cId="1351386957" sldId="257"/>
            <ac:spMk id="184" creationId="{085B5D29-D9E4-40B2-8A6E-FDDB5F6A1329}"/>
          </ac:spMkLst>
        </pc:spChg>
        <pc:spChg chg="add">
          <ac:chgData name="Viktoria Georgieva" userId="S::v.georgieva@thedad.digital::e83fdd28-71d2-4b5e-ac55-ff720e9f8eee" providerId="AD" clId="Web-{97E4C577-FA92-BA85-3C0A-202A0189C635}" dt="2024-01-04T11:45:38.198" v="19"/>
          <ac:spMkLst>
            <pc:docMk/>
            <pc:sldMk cId="1351386957" sldId="257"/>
            <ac:spMk id="186" creationId="{94CD0091-17B3-49ED-ABF9-8B9642E3C9F2}"/>
          </ac:spMkLst>
        </pc:spChg>
        <pc:grpChg chg="del">
          <ac:chgData name="Viktoria Georgieva" userId="S::v.georgieva@thedad.digital::e83fdd28-71d2-4b5e-ac55-ff720e9f8eee" providerId="AD" clId="Web-{97E4C577-FA92-BA85-3C0A-202A0189C635}" dt="2024-01-04T11:43:31.381" v="6"/>
          <ac:grpSpMkLst>
            <pc:docMk/>
            <pc:sldMk cId="1351386957" sldId="257"/>
            <ac:grpSpMk id="162" creationId="{5B5504F5-A44D-4727-B62D-D306EE4C0C9D}"/>
          </ac:grpSpMkLst>
        </pc:grpChg>
        <pc:grpChg chg="del">
          <ac:chgData name="Viktoria Georgieva" userId="S::v.georgieva@thedad.digital::e83fdd28-71d2-4b5e-ac55-ff720e9f8eee" providerId="AD" clId="Web-{97E4C577-FA92-BA85-3C0A-202A0189C635}" dt="2024-01-04T11:43:31.381" v="6"/>
          <ac:grpSpMkLst>
            <pc:docMk/>
            <pc:sldMk cId="1351386957" sldId="257"/>
            <ac:grpSpMk id="163" creationId="{02A5D777-C3C4-4D83-B4A3-0C83DBE1CB12}"/>
          </ac:grpSpMkLst>
        </pc:grpChg>
        <pc:grpChg chg="del">
          <ac:chgData name="Viktoria Georgieva" userId="S::v.georgieva@thedad.digital::e83fdd28-71d2-4b5e-ac55-ff720e9f8eee" providerId="AD" clId="Web-{97E4C577-FA92-BA85-3C0A-202A0189C635}" dt="2024-01-04T11:43:31.381" v="6"/>
          <ac:grpSpMkLst>
            <pc:docMk/>
            <pc:sldMk cId="1351386957" sldId="257"/>
            <ac:grpSpMk id="165" creationId="{B64BCD76-C58F-4E00-9F73-C94DBC84E153}"/>
          </ac:grpSpMkLst>
        </pc:grpChg>
        <pc:grpChg chg="del">
          <ac:chgData name="Viktoria Georgieva" userId="S::v.georgieva@thedad.digital::e83fdd28-71d2-4b5e-ac55-ff720e9f8eee" providerId="AD" clId="Web-{97E4C577-FA92-BA85-3C0A-202A0189C635}" dt="2024-01-04T11:43:31.381" v="6"/>
          <ac:grpSpMkLst>
            <pc:docMk/>
            <pc:sldMk cId="1351386957" sldId="257"/>
            <ac:grpSpMk id="169" creationId="{76C69082-2348-41A5-9230-1DF1FDA4AE19}"/>
          </ac:grpSpMkLst>
        </pc:grpChg>
        <pc:graphicFrameChg chg="mod modGraphic">
          <ac:chgData name="Viktoria Georgieva" userId="S::v.georgieva@thedad.digital::e83fdd28-71d2-4b5e-ac55-ff720e9f8eee" providerId="AD" clId="Web-{97E4C577-FA92-BA85-3C0A-202A0189C635}" dt="2024-01-04T12:39:44.667" v="237" actId="1076"/>
          <ac:graphicFrameMkLst>
            <pc:docMk/>
            <pc:sldMk cId="1351386957" sldId="257"/>
            <ac:graphicFrameMk id="172" creationId="{1E97DEBA-9036-D51E-5A42-530B2532416F}"/>
          </ac:graphicFrameMkLst>
        </pc:graphicFrameChg>
        <pc:picChg chg="del">
          <ac:chgData name="Viktoria Georgieva" userId="S::v.georgieva@thedad.digital::e83fdd28-71d2-4b5e-ac55-ff720e9f8eee" providerId="AD" clId="Web-{97E4C577-FA92-BA85-3C0A-202A0189C635}" dt="2024-01-04T11:45:00.994" v="15"/>
          <ac:picMkLst>
            <pc:docMk/>
            <pc:sldMk cId="1351386957" sldId="257"/>
            <ac:picMk id="20" creationId="{BA92B122-4A01-94E2-9482-A1B007397ECF}"/>
          </ac:picMkLst>
        </pc:picChg>
        <pc:picChg chg="add">
          <ac:chgData name="Viktoria Georgieva" userId="S::v.georgieva@thedad.digital::e83fdd28-71d2-4b5e-ac55-ff720e9f8eee" providerId="AD" clId="Web-{97E4C577-FA92-BA85-3C0A-202A0189C635}" dt="2024-01-04T13:00:38.431" v="402"/>
          <ac:picMkLst>
            <pc:docMk/>
            <pc:sldMk cId="1351386957" sldId="257"/>
            <ac:picMk id="130" creationId="{AAFA324B-9940-449D-955E-68589CE1F164}"/>
          </ac:picMkLst>
        </pc:picChg>
      </pc:sldChg>
      <pc:sldChg chg="addSp delSp modSp mod setBg modClrScheme setClrOvrMap delDesignElem chgLayout">
        <pc:chgData name="Viktoria Georgieva" userId="S::v.georgieva@thedad.digital::e83fdd28-71d2-4b5e-ac55-ff720e9f8eee" providerId="AD" clId="Web-{97E4C577-FA92-BA85-3C0A-202A0189C635}" dt="2024-01-04T13:00:40.853" v="403"/>
        <pc:sldMkLst>
          <pc:docMk/>
          <pc:sldMk cId="2794805557" sldId="259"/>
        </pc:sldMkLst>
        <pc:spChg chg="mod">
          <ac:chgData name="Viktoria Georgieva" userId="S::v.georgieva@thedad.digital::e83fdd28-71d2-4b5e-ac55-ff720e9f8eee" providerId="AD" clId="Web-{97E4C577-FA92-BA85-3C0A-202A0189C635}" dt="2024-01-04T12:35:30.593" v="207"/>
          <ac:spMkLst>
            <pc:docMk/>
            <pc:sldMk cId="2794805557" sldId="259"/>
            <ac:spMk id="3" creationId="{B7BE7519-56BA-BDBC-8D14-FAED99FED250}"/>
          </ac:spMkLst>
        </pc:spChg>
        <pc:spChg chg="add del">
          <ac:chgData name="Viktoria Georgieva" userId="S::v.georgieva@thedad.digital::e83fdd28-71d2-4b5e-ac55-ff720e9f8eee" providerId="AD" clId="Web-{97E4C577-FA92-BA85-3C0A-202A0189C635}" dt="2024-01-04T11:52:53.418" v="61"/>
          <ac:spMkLst>
            <pc:docMk/>
            <pc:sldMk cId="2794805557" sldId="259"/>
            <ac:spMk id="5" creationId="{493167C4-7ABD-4E49-9694-5E0564B1C67C}"/>
          </ac:spMkLst>
        </pc:spChg>
        <pc:spChg chg="add del">
          <ac:chgData name="Viktoria Georgieva" userId="S::v.georgieva@thedad.digital::e83fdd28-71d2-4b5e-ac55-ff720e9f8eee" providerId="AD" clId="Web-{97E4C577-FA92-BA85-3C0A-202A0189C635}" dt="2024-01-04T11:52:53.418" v="61"/>
          <ac:spMkLst>
            <pc:docMk/>
            <pc:sldMk cId="2794805557" sldId="259"/>
            <ac:spMk id="10" creationId="{26C48361-4990-441C-BCC7-1B7E71688F3B}"/>
          </ac:spMkLst>
        </pc:spChg>
        <pc:spChg chg="add del">
          <ac:chgData name="Viktoria Georgieva" userId="S::v.georgieva@thedad.digital::e83fdd28-71d2-4b5e-ac55-ff720e9f8eee" providerId="AD" clId="Web-{97E4C577-FA92-BA85-3C0A-202A0189C635}" dt="2024-01-04T11:52:53.418" v="60"/>
          <ac:spMkLst>
            <pc:docMk/>
            <pc:sldMk cId="2794805557" sldId="259"/>
            <ac:spMk id="17" creationId="{493167C4-7ABD-4E49-9694-5E0564B1C67C}"/>
          </ac:spMkLst>
        </pc:spChg>
        <pc:spChg chg="add del">
          <ac:chgData name="Viktoria Georgieva" userId="S::v.georgieva@thedad.digital::e83fdd28-71d2-4b5e-ac55-ff720e9f8eee" providerId="AD" clId="Web-{97E4C577-FA92-BA85-3C0A-202A0189C635}" dt="2024-01-04T11:52:53.418" v="60"/>
          <ac:spMkLst>
            <pc:docMk/>
            <pc:sldMk cId="2794805557" sldId="259"/>
            <ac:spMk id="19" creationId="{26C48361-4990-441C-BCC7-1B7E71688F3B}"/>
          </ac:spMkLst>
        </pc:spChg>
        <pc:spChg chg="add del">
          <ac:chgData name="Viktoria Georgieva" userId="S::v.georgieva@thedad.digital::e83fdd28-71d2-4b5e-ac55-ff720e9f8eee" providerId="AD" clId="Web-{97E4C577-FA92-BA85-3C0A-202A0189C635}" dt="2024-01-04T11:52:53.418" v="60"/>
          <ac:spMkLst>
            <pc:docMk/>
            <pc:sldMk cId="2794805557" sldId="259"/>
            <ac:spMk id="21" creationId="{B6BC6A0D-8979-47FF-B606-70528EF8E548}"/>
          </ac:spMkLst>
        </pc:spChg>
        <pc:spChg chg="add del">
          <ac:chgData name="Viktoria Georgieva" userId="S::v.georgieva@thedad.digital::e83fdd28-71d2-4b5e-ac55-ff720e9f8eee" providerId="AD" clId="Web-{97E4C577-FA92-BA85-3C0A-202A0189C635}" dt="2024-01-04T11:52:53.418" v="60"/>
          <ac:spMkLst>
            <pc:docMk/>
            <pc:sldMk cId="2794805557" sldId="259"/>
            <ac:spMk id="23" creationId="{3B92CCBF-1641-4D35-9B74-6E4981730FF5}"/>
          </ac:spMkLst>
        </pc:spChg>
        <pc:spChg chg="add">
          <ac:chgData name="Viktoria Georgieva" userId="S::v.georgieva@thedad.digital::e83fdd28-71d2-4b5e-ac55-ff720e9f8eee" providerId="AD" clId="Web-{97E4C577-FA92-BA85-3C0A-202A0189C635}" dt="2024-01-04T11:52:53.418" v="61"/>
          <ac:spMkLst>
            <pc:docMk/>
            <pc:sldMk cId="2794805557" sldId="259"/>
            <ac:spMk id="25" creationId="{493167C4-7ABD-4E49-9694-5E0564B1C67C}"/>
          </ac:spMkLst>
        </pc:spChg>
        <pc:spChg chg="add">
          <ac:chgData name="Viktoria Georgieva" userId="S::v.georgieva@thedad.digital::e83fdd28-71d2-4b5e-ac55-ff720e9f8eee" providerId="AD" clId="Web-{97E4C577-FA92-BA85-3C0A-202A0189C635}" dt="2024-01-04T11:52:53.418" v="61"/>
          <ac:spMkLst>
            <pc:docMk/>
            <pc:sldMk cId="2794805557" sldId="259"/>
            <ac:spMk id="26" creationId="{26C48361-4990-441C-BCC7-1B7E71688F3B}"/>
          </ac:spMkLst>
        </pc:spChg>
        <pc:spChg chg="del">
          <ac:chgData name="Viktoria Georgieva" userId="S::v.georgieva@thedad.digital::e83fdd28-71d2-4b5e-ac55-ff720e9f8eee" providerId="AD" clId="Web-{97E4C577-FA92-BA85-3C0A-202A0189C635}" dt="2024-01-04T11:43:31.381" v="6"/>
          <ac:spMkLst>
            <pc:docMk/>
            <pc:sldMk cId="2794805557" sldId="259"/>
            <ac:spMk id="94" creationId="{10CE3618-1D7A-4256-B2AF-9DB692996C65}"/>
          </ac:spMkLst>
        </pc:spChg>
        <pc:spChg chg="del">
          <ac:chgData name="Viktoria Georgieva" userId="S::v.georgieva@thedad.digital::e83fdd28-71d2-4b5e-ac55-ff720e9f8eee" providerId="AD" clId="Web-{97E4C577-FA92-BA85-3C0A-202A0189C635}" dt="2024-01-04T11:43:31.381" v="6"/>
          <ac:spMkLst>
            <pc:docMk/>
            <pc:sldMk cId="2794805557" sldId="259"/>
            <ac:spMk id="117" creationId="{A4CD35EF-7348-4E64-8700-827E64EA4E16}"/>
          </ac:spMkLst>
        </pc:spChg>
        <pc:grpChg chg="del">
          <ac:chgData name="Viktoria Georgieva" userId="S::v.georgieva@thedad.digital::e83fdd28-71d2-4b5e-ac55-ff720e9f8eee" providerId="AD" clId="Web-{97E4C577-FA92-BA85-3C0A-202A0189C635}" dt="2024-01-04T11:43:31.381" v="6"/>
          <ac:grpSpMkLst>
            <pc:docMk/>
            <pc:sldMk cId="2794805557" sldId="259"/>
            <ac:grpSpMk id="68" creationId="{E20A234D-B9A4-4358-82C4-55B27FDC0EF2}"/>
          </ac:grpSpMkLst>
        </pc:grpChg>
        <pc:grpChg chg="del">
          <ac:chgData name="Viktoria Georgieva" userId="S::v.georgieva@thedad.digital::e83fdd28-71d2-4b5e-ac55-ff720e9f8eee" providerId="AD" clId="Web-{97E4C577-FA92-BA85-3C0A-202A0189C635}" dt="2024-01-04T11:43:31.381" v="6"/>
          <ac:grpSpMkLst>
            <pc:docMk/>
            <pc:sldMk cId="2794805557" sldId="259"/>
            <ac:grpSpMk id="89" creationId="{4BF14AA4-98BB-49F7-8A26-B9611695CB32}"/>
          </ac:grpSpMkLst>
        </pc:grpChg>
        <pc:grpChg chg="del">
          <ac:chgData name="Viktoria Georgieva" userId="S::v.georgieva@thedad.digital::e83fdd28-71d2-4b5e-ac55-ff720e9f8eee" providerId="AD" clId="Web-{97E4C577-FA92-BA85-3C0A-202A0189C635}" dt="2024-01-04T11:43:31.381" v="6"/>
          <ac:grpSpMkLst>
            <pc:docMk/>
            <pc:sldMk cId="2794805557" sldId="259"/>
            <ac:grpSpMk id="96" creationId="{D91A9185-A7D5-460B-98BC-0BF2EBD3EEBE}"/>
          </ac:grpSpMkLst>
        </pc:grpChg>
        <pc:picChg chg="add">
          <ac:chgData name="Viktoria Georgieva" userId="S::v.georgieva@thedad.digital::e83fdd28-71d2-4b5e-ac55-ff720e9f8eee" providerId="AD" clId="Web-{97E4C577-FA92-BA85-3C0A-202A0189C635}" dt="2024-01-04T13:00:40.853" v="403"/>
          <ac:picMkLst>
            <pc:docMk/>
            <pc:sldMk cId="2794805557" sldId="259"/>
            <ac:picMk id="4" creationId="{69373D6B-3EA2-1245-1716-5C9A87CA8547}"/>
          </ac:picMkLst>
        </pc:picChg>
        <pc:picChg chg="del mod">
          <ac:chgData name="Viktoria Georgieva" userId="S::v.georgieva@thedad.digital::e83fdd28-71d2-4b5e-ac55-ff720e9f8eee" providerId="AD" clId="Web-{97E4C577-FA92-BA85-3C0A-202A0189C635}" dt="2024-01-04T11:52:05.963" v="57"/>
          <ac:picMkLst>
            <pc:docMk/>
            <pc:sldMk cId="2794805557" sldId="259"/>
            <ac:picMk id="8" creationId="{0C1323DA-9364-6AB1-2992-314894B912C4}"/>
          </ac:picMkLst>
        </pc:picChg>
        <pc:cxnChg chg="add del">
          <ac:chgData name="Viktoria Georgieva" userId="S::v.georgieva@thedad.digital::e83fdd28-71d2-4b5e-ac55-ff720e9f8eee" providerId="AD" clId="Web-{97E4C577-FA92-BA85-3C0A-202A0189C635}" dt="2024-01-04T11:52:53.418" v="61"/>
          <ac:cxnSpMkLst>
            <pc:docMk/>
            <pc:sldMk cId="2794805557" sldId="259"/>
            <ac:cxnSpMk id="12" creationId="{D7E8ECA2-60A0-4D39-817D-F1E982ED7F9B}"/>
          </ac:cxnSpMkLst>
        </pc:cxnChg>
        <pc:cxnChg chg="add">
          <ac:chgData name="Viktoria Georgieva" userId="S::v.georgieva@thedad.digital::e83fdd28-71d2-4b5e-ac55-ff720e9f8eee" providerId="AD" clId="Web-{97E4C577-FA92-BA85-3C0A-202A0189C635}" dt="2024-01-04T11:52:53.418" v="61"/>
          <ac:cxnSpMkLst>
            <pc:docMk/>
            <pc:sldMk cId="2794805557" sldId="259"/>
            <ac:cxnSpMk id="27" creationId="{D7E8ECA2-60A0-4D39-817D-F1E982ED7F9B}"/>
          </ac:cxnSpMkLst>
        </pc:cxnChg>
      </pc:sldChg>
      <pc:sldChg chg="addSp delSp modSp mod setBg modClrScheme setClrOvrMap delDesignElem chgLayout">
        <pc:chgData name="Viktoria Georgieva" userId="S::v.georgieva@thedad.digital::e83fdd28-71d2-4b5e-ac55-ff720e9f8eee" providerId="AD" clId="Web-{97E4C577-FA92-BA85-3C0A-202A0189C635}" dt="2024-01-04T13:00:37.759" v="401"/>
        <pc:sldMkLst>
          <pc:docMk/>
          <pc:sldMk cId="2329775182" sldId="260"/>
        </pc:sldMkLst>
        <pc:spChg chg="mod ord">
          <ac:chgData name="Viktoria Georgieva" userId="S::v.georgieva@thedad.digital::e83fdd28-71d2-4b5e-ac55-ff720e9f8eee" providerId="AD" clId="Web-{97E4C577-FA92-BA85-3C0A-202A0189C635}" dt="2024-01-04T12:41:22.203" v="240" actId="20577"/>
          <ac:spMkLst>
            <pc:docMk/>
            <pc:sldMk cId="2329775182" sldId="260"/>
            <ac:spMk id="2" creationId="{0F32F853-3846-7A8F-CF99-725E18A828BD}"/>
          </ac:spMkLst>
        </pc:spChg>
        <pc:spChg chg="add del">
          <ac:chgData name="Viktoria Georgieva" userId="S::v.georgieva@thedad.digital::e83fdd28-71d2-4b5e-ac55-ff720e9f8eee" providerId="AD" clId="Web-{97E4C577-FA92-BA85-3C0A-202A0189C635}" dt="2024-01-04T11:46:36.028" v="24"/>
          <ac:spMkLst>
            <pc:docMk/>
            <pc:sldMk cId="2329775182" sldId="260"/>
            <ac:spMk id="7" creationId="{493167C4-7ABD-4E49-9694-5E0564B1C67C}"/>
          </ac:spMkLst>
        </pc:spChg>
        <pc:spChg chg="add del">
          <ac:chgData name="Viktoria Georgieva" userId="S::v.georgieva@thedad.digital::e83fdd28-71d2-4b5e-ac55-ff720e9f8eee" providerId="AD" clId="Web-{97E4C577-FA92-BA85-3C0A-202A0189C635}" dt="2024-01-04T11:46:36.028" v="24"/>
          <ac:spMkLst>
            <pc:docMk/>
            <pc:sldMk cId="2329775182" sldId="260"/>
            <ac:spMk id="9" creationId="{26C48361-4990-441C-BCC7-1B7E71688F3B}"/>
          </ac:spMkLst>
        </pc:spChg>
        <pc:spChg chg="add del">
          <ac:chgData name="Viktoria Georgieva" userId="S::v.georgieva@thedad.digital::e83fdd28-71d2-4b5e-ac55-ff720e9f8eee" providerId="AD" clId="Web-{97E4C577-FA92-BA85-3C0A-202A0189C635}" dt="2024-01-04T11:46:40.169" v="26"/>
          <ac:spMkLst>
            <pc:docMk/>
            <pc:sldMk cId="2329775182" sldId="260"/>
            <ac:spMk id="13" creationId="{956E287F-2B11-4E25-A381-2FB11B41332C}"/>
          </ac:spMkLst>
        </pc:spChg>
        <pc:spChg chg="add del">
          <ac:chgData name="Viktoria Georgieva" userId="S::v.georgieva@thedad.digital::e83fdd28-71d2-4b5e-ac55-ff720e9f8eee" providerId="AD" clId="Web-{97E4C577-FA92-BA85-3C0A-202A0189C635}" dt="2024-01-04T11:46:40.169" v="26"/>
          <ac:spMkLst>
            <pc:docMk/>
            <pc:sldMk cId="2329775182" sldId="260"/>
            <ac:spMk id="14" creationId="{493167C4-7ABD-4E49-9694-5E0564B1C67C}"/>
          </ac:spMkLst>
        </pc:spChg>
        <pc:spChg chg="add del">
          <ac:chgData name="Viktoria Georgieva" userId="S::v.georgieva@thedad.digital::e83fdd28-71d2-4b5e-ac55-ff720e9f8eee" providerId="AD" clId="Web-{97E4C577-FA92-BA85-3C0A-202A0189C635}" dt="2024-01-04T11:46:40.169" v="26"/>
          <ac:spMkLst>
            <pc:docMk/>
            <pc:sldMk cId="2329775182" sldId="260"/>
            <ac:spMk id="15" creationId="{26C48361-4990-441C-BCC7-1B7E71688F3B}"/>
          </ac:spMkLst>
        </pc:spChg>
        <pc:spChg chg="add del">
          <ac:chgData name="Viktoria Georgieva" userId="S::v.georgieva@thedad.digital::e83fdd28-71d2-4b5e-ac55-ff720e9f8eee" providerId="AD" clId="Web-{97E4C577-FA92-BA85-3C0A-202A0189C635}" dt="2024-01-04T11:46:40.169" v="26"/>
          <ac:spMkLst>
            <pc:docMk/>
            <pc:sldMk cId="2329775182" sldId="260"/>
            <ac:spMk id="16" creationId="{336435E3-1914-4453-A41E-2849F6B488D7}"/>
          </ac:spMkLst>
        </pc:spChg>
        <pc:spChg chg="add del">
          <ac:chgData name="Viktoria Georgieva" userId="S::v.georgieva@thedad.digital::e83fdd28-71d2-4b5e-ac55-ff720e9f8eee" providerId="AD" clId="Web-{97E4C577-FA92-BA85-3C0A-202A0189C635}" dt="2024-01-04T11:46:42.513" v="28"/>
          <ac:spMkLst>
            <pc:docMk/>
            <pc:sldMk cId="2329775182" sldId="260"/>
            <ac:spMk id="18" creationId="{493167C4-7ABD-4E49-9694-5E0564B1C67C}"/>
          </ac:spMkLst>
        </pc:spChg>
        <pc:spChg chg="add del">
          <ac:chgData name="Viktoria Georgieva" userId="S::v.georgieva@thedad.digital::e83fdd28-71d2-4b5e-ac55-ff720e9f8eee" providerId="AD" clId="Web-{97E4C577-FA92-BA85-3C0A-202A0189C635}" dt="2024-01-04T11:46:42.513" v="28"/>
          <ac:spMkLst>
            <pc:docMk/>
            <pc:sldMk cId="2329775182" sldId="260"/>
            <ac:spMk id="19" creationId="{26C48361-4990-441C-BCC7-1B7E71688F3B}"/>
          </ac:spMkLst>
        </pc:spChg>
        <pc:spChg chg="add del">
          <ac:chgData name="Viktoria Georgieva" userId="S::v.georgieva@thedad.digital::e83fdd28-71d2-4b5e-ac55-ff720e9f8eee" providerId="AD" clId="Web-{97E4C577-FA92-BA85-3C0A-202A0189C635}" dt="2024-01-04T11:46:42.513" v="28"/>
          <ac:spMkLst>
            <pc:docMk/>
            <pc:sldMk cId="2329775182" sldId="260"/>
            <ac:spMk id="20" creationId="{7EFFE664-A3F2-4977-A6E3-C38CF57A1630}"/>
          </ac:spMkLst>
        </pc:spChg>
        <pc:spChg chg="add del">
          <ac:chgData name="Viktoria Georgieva" userId="S::v.georgieva@thedad.digital::e83fdd28-71d2-4b5e-ac55-ff720e9f8eee" providerId="AD" clId="Web-{97E4C577-FA92-BA85-3C0A-202A0189C635}" dt="2024-01-04T11:46:42.513" v="28"/>
          <ac:spMkLst>
            <pc:docMk/>
            <pc:sldMk cId="2329775182" sldId="260"/>
            <ac:spMk id="21" creationId="{C85C471A-7EB8-45A1-901F-B4BBC499F1ED}"/>
          </ac:spMkLst>
        </pc:spChg>
        <pc:spChg chg="add del">
          <ac:chgData name="Viktoria Georgieva" userId="S::v.georgieva@thedad.digital::e83fdd28-71d2-4b5e-ac55-ff720e9f8eee" providerId="AD" clId="Web-{97E4C577-FA92-BA85-3C0A-202A0189C635}" dt="2024-01-04T11:46:47.466" v="30"/>
          <ac:spMkLst>
            <pc:docMk/>
            <pc:sldMk cId="2329775182" sldId="260"/>
            <ac:spMk id="23" creationId="{493167C4-7ABD-4E49-9694-5E0564B1C67C}"/>
          </ac:spMkLst>
        </pc:spChg>
        <pc:spChg chg="add del">
          <ac:chgData name="Viktoria Georgieva" userId="S::v.georgieva@thedad.digital::e83fdd28-71d2-4b5e-ac55-ff720e9f8eee" providerId="AD" clId="Web-{97E4C577-FA92-BA85-3C0A-202A0189C635}" dt="2024-01-04T11:46:47.466" v="30"/>
          <ac:spMkLst>
            <pc:docMk/>
            <pc:sldMk cId="2329775182" sldId="260"/>
            <ac:spMk id="24" creationId="{26C48361-4990-441C-BCC7-1B7E71688F3B}"/>
          </ac:spMkLst>
        </pc:spChg>
        <pc:spChg chg="add del">
          <ac:chgData name="Viktoria Georgieva" userId="S::v.georgieva@thedad.digital::e83fdd28-71d2-4b5e-ac55-ff720e9f8eee" providerId="AD" clId="Web-{97E4C577-FA92-BA85-3C0A-202A0189C635}" dt="2024-01-04T11:46:47.466" v="30"/>
          <ac:spMkLst>
            <pc:docMk/>
            <pc:sldMk cId="2329775182" sldId="260"/>
            <ac:spMk id="25" creationId="{CA3FC43A-F2E5-409E-8C82-7DC3B69EA268}"/>
          </ac:spMkLst>
        </pc:spChg>
        <pc:spChg chg="add del">
          <ac:chgData name="Viktoria Georgieva" userId="S::v.georgieva@thedad.digital::e83fdd28-71d2-4b5e-ac55-ff720e9f8eee" providerId="AD" clId="Web-{97E4C577-FA92-BA85-3C0A-202A0189C635}" dt="2024-01-04T11:46:47.466" v="30"/>
          <ac:spMkLst>
            <pc:docMk/>
            <pc:sldMk cId="2329775182" sldId="260"/>
            <ac:spMk id="26" creationId="{1EEBFF7B-A218-4767-9A82-7ADFE8C9390D}"/>
          </ac:spMkLst>
        </pc:spChg>
        <pc:spChg chg="add">
          <ac:chgData name="Viktoria Georgieva" userId="S::v.georgieva@thedad.digital::e83fdd28-71d2-4b5e-ac55-ff720e9f8eee" providerId="AD" clId="Web-{97E4C577-FA92-BA85-3C0A-202A0189C635}" dt="2024-01-04T11:46:47.482" v="31"/>
          <ac:spMkLst>
            <pc:docMk/>
            <pc:sldMk cId="2329775182" sldId="260"/>
            <ac:spMk id="28" creationId="{493167C4-7ABD-4E49-9694-5E0564B1C67C}"/>
          </ac:spMkLst>
        </pc:spChg>
        <pc:spChg chg="add">
          <ac:chgData name="Viktoria Georgieva" userId="S::v.georgieva@thedad.digital::e83fdd28-71d2-4b5e-ac55-ff720e9f8eee" providerId="AD" clId="Web-{97E4C577-FA92-BA85-3C0A-202A0189C635}" dt="2024-01-04T11:46:47.482" v="31"/>
          <ac:spMkLst>
            <pc:docMk/>
            <pc:sldMk cId="2329775182" sldId="260"/>
            <ac:spMk id="30" creationId="{26C48361-4990-441C-BCC7-1B7E71688F3B}"/>
          </ac:spMkLst>
        </pc:spChg>
        <pc:spChg chg="add">
          <ac:chgData name="Viktoria Georgieva" userId="S::v.georgieva@thedad.digital::e83fdd28-71d2-4b5e-ac55-ff720e9f8eee" providerId="AD" clId="Web-{97E4C577-FA92-BA85-3C0A-202A0189C635}" dt="2024-01-04T11:46:47.482" v="31"/>
          <ac:spMkLst>
            <pc:docMk/>
            <pc:sldMk cId="2329775182" sldId="260"/>
            <ac:spMk id="31" creationId="{51EBB8E8-DF34-46B4-8697-0D8C8DB6D529}"/>
          </ac:spMkLst>
        </pc:spChg>
        <pc:spChg chg="add">
          <ac:chgData name="Viktoria Georgieva" userId="S::v.georgieva@thedad.digital::e83fdd28-71d2-4b5e-ac55-ff720e9f8eee" providerId="AD" clId="Web-{97E4C577-FA92-BA85-3C0A-202A0189C635}" dt="2024-01-04T11:46:47.482" v="31"/>
          <ac:spMkLst>
            <pc:docMk/>
            <pc:sldMk cId="2329775182" sldId="260"/>
            <ac:spMk id="32" creationId="{35417EB8-D7CD-427B-B5E9-9A88C85B4527}"/>
          </ac:spMkLst>
        </pc:spChg>
        <pc:spChg chg="add">
          <ac:chgData name="Viktoria Georgieva" userId="S::v.georgieva@thedad.digital::e83fdd28-71d2-4b5e-ac55-ff720e9f8eee" providerId="AD" clId="Web-{97E4C577-FA92-BA85-3C0A-202A0189C635}" dt="2024-01-04T11:46:47.482" v="31"/>
          <ac:spMkLst>
            <pc:docMk/>
            <pc:sldMk cId="2329775182" sldId="260"/>
            <ac:spMk id="33" creationId="{ABB4B243-B5D9-4B56-B29F-6356B903BBE3}"/>
          </ac:spMkLst>
        </pc:spChg>
        <pc:spChg chg="del">
          <ac:chgData name="Viktoria Georgieva" userId="S::v.georgieva@thedad.digital::e83fdd28-71d2-4b5e-ac55-ff720e9f8eee" providerId="AD" clId="Web-{97E4C577-FA92-BA85-3C0A-202A0189C635}" dt="2024-01-04T11:43:31.381" v="6"/>
          <ac:spMkLst>
            <pc:docMk/>
            <pc:sldMk cId="2329775182" sldId="260"/>
            <ac:spMk id="34" creationId="{6BDBA639-2A71-4A60-A71A-FF1836F546CE}"/>
          </ac:spMkLst>
        </pc:spChg>
        <pc:spChg chg="del">
          <ac:chgData name="Viktoria Georgieva" userId="S::v.georgieva@thedad.digital::e83fdd28-71d2-4b5e-ac55-ff720e9f8eee" providerId="AD" clId="Web-{97E4C577-FA92-BA85-3C0A-202A0189C635}" dt="2024-01-04T11:43:31.381" v="6"/>
          <ac:spMkLst>
            <pc:docMk/>
            <pc:sldMk cId="2329775182" sldId="260"/>
            <ac:spMk id="57" creationId="{D9C506D7-84CB-4057-A44A-465313E78538}"/>
          </ac:spMkLst>
        </pc:spChg>
        <pc:spChg chg="del">
          <ac:chgData name="Viktoria Georgieva" userId="S::v.georgieva@thedad.digital::e83fdd28-71d2-4b5e-ac55-ff720e9f8eee" providerId="AD" clId="Web-{97E4C577-FA92-BA85-3C0A-202A0189C635}" dt="2024-01-04T11:43:31.381" v="6"/>
          <ac:spMkLst>
            <pc:docMk/>
            <pc:sldMk cId="2329775182" sldId="260"/>
            <ac:spMk id="59" creationId="{7842FC68-61FD-4700-8A22-BB8B071884DB}"/>
          </ac:spMkLst>
        </pc:spChg>
        <pc:grpChg chg="del">
          <ac:chgData name="Viktoria Georgieva" userId="S::v.georgieva@thedad.digital::e83fdd28-71d2-4b5e-ac55-ff720e9f8eee" providerId="AD" clId="Web-{97E4C577-FA92-BA85-3C0A-202A0189C635}" dt="2024-01-04T11:43:31.381" v="6"/>
          <ac:grpSpMkLst>
            <pc:docMk/>
            <pc:sldMk cId="2329775182" sldId="260"/>
            <ac:grpSpMk id="8" creationId="{E20A234D-B9A4-4358-82C4-55B27FDC0EF2}"/>
          </ac:grpSpMkLst>
        </pc:grpChg>
        <pc:grpChg chg="del">
          <ac:chgData name="Viktoria Georgieva" userId="S::v.georgieva@thedad.digital::e83fdd28-71d2-4b5e-ac55-ff720e9f8eee" providerId="AD" clId="Web-{97E4C577-FA92-BA85-3C0A-202A0189C635}" dt="2024-01-04T11:43:31.381" v="6"/>
          <ac:grpSpMkLst>
            <pc:docMk/>
            <pc:sldMk cId="2329775182" sldId="260"/>
            <ac:grpSpMk id="29" creationId="{4BF14AA4-98BB-49F7-8A26-B9611695CB32}"/>
          </ac:grpSpMkLst>
        </pc:grpChg>
        <pc:grpChg chg="del">
          <ac:chgData name="Viktoria Georgieva" userId="S::v.georgieva@thedad.digital::e83fdd28-71d2-4b5e-ac55-ff720e9f8eee" providerId="AD" clId="Web-{97E4C577-FA92-BA85-3C0A-202A0189C635}" dt="2024-01-04T11:43:31.381" v="6"/>
          <ac:grpSpMkLst>
            <pc:docMk/>
            <pc:sldMk cId="2329775182" sldId="260"/>
            <ac:grpSpMk id="36" creationId="{5E208A8B-5EBD-4532-BE72-26414FA7CFF6}"/>
          </ac:grpSpMkLst>
        </pc:grpChg>
        <pc:picChg chg="add">
          <ac:chgData name="Viktoria Georgieva" userId="S::v.georgieva@thedad.digital::e83fdd28-71d2-4b5e-ac55-ff720e9f8eee" providerId="AD" clId="Web-{97E4C577-FA92-BA85-3C0A-202A0189C635}" dt="2024-01-04T13:00:37.759" v="401"/>
          <ac:picMkLst>
            <pc:docMk/>
            <pc:sldMk cId="2329775182" sldId="260"/>
            <ac:picMk id="4" creationId="{5798D551-43C2-32A0-9EA2-A180413A4070}"/>
          </ac:picMkLst>
        </pc:picChg>
        <pc:picChg chg="del">
          <ac:chgData name="Viktoria Georgieva" userId="S::v.georgieva@thedad.digital::e83fdd28-71d2-4b5e-ac55-ff720e9f8eee" providerId="AD" clId="Web-{97E4C577-FA92-BA85-3C0A-202A0189C635}" dt="2024-01-04T11:46:03.777" v="22"/>
          <ac:picMkLst>
            <pc:docMk/>
            <pc:sldMk cId="2329775182" sldId="260"/>
            <ac:picMk id="6" creationId="{A4253BF1-919D-A170-A035-7AD175FA365D}"/>
          </ac:picMkLst>
        </pc:picChg>
        <pc:cxnChg chg="add del">
          <ac:chgData name="Viktoria Georgieva" userId="S::v.georgieva@thedad.digital::e83fdd28-71d2-4b5e-ac55-ff720e9f8eee" providerId="AD" clId="Web-{97E4C577-FA92-BA85-3C0A-202A0189C635}" dt="2024-01-04T11:46:36.028" v="24"/>
          <ac:cxnSpMkLst>
            <pc:docMk/>
            <pc:sldMk cId="2329775182" sldId="260"/>
            <ac:cxnSpMk id="11" creationId="{D7E8ECA2-60A0-4D39-817D-F1E982ED7F9B}"/>
          </ac:cxnSpMkLst>
        </pc:cxnChg>
      </pc:sldChg>
      <pc:sldChg chg="addSp delSp modSp mod setBg modClrScheme delDesignElem chgLayout">
        <pc:chgData name="Viktoria Georgieva" userId="S::v.georgieva@thedad.digital::e83fdd28-71d2-4b5e-ac55-ff720e9f8eee" providerId="AD" clId="Web-{97E4C577-FA92-BA85-3C0A-202A0189C635}" dt="2024-01-04T13:00:36.150" v="400"/>
        <pc:sldMkLst>
          <pc:docMk/>
          <pc:sldMk cId="3973199040" sldId="261"/>
        </pc:sldMkLst>
        <pc:spChg chg="mod ord">
          <ac:chgData name="Viktoria Georgieva" userId="S::v.georgieva@thedad.digital::e83fdd28-71d2-4b5e-ac55-ff720e9f8eee" providerId="AD" clId="Web-{97E4C577-FA92-BA85-3C0A-202A0189C635}" dt="2024-01-04T12:42:19.847" v="245" actId="20577"/>
          <ac:spMkLst>
            <pc:docMk/>
            <pc:sldMk cId="3973199040" sldId="261"/>
            <ac:spMk id="2" creationId="{0E8E9409-760E-1706-9FCC-0686CEDD0283}"/>
          </ac:spMkLst>
        </pc:spChg>
        <pc:spChg chg="mod ord">
          <ac:chgData name="Viktoria Georgieva" userId="S::v.georgieva@thedad.digital::e83fdd28-71d2-4b5e-ac55-ff720e9f8eee" providerId="AD" clId="Web-{97E4C577-FA92-BA85-3C0A-202A0189C635}" dt="2024-01-04T12:18:42.575" v="95"/>
          <ac:spMkLst>
            <pc:docMk/>
            <pc:sldMk cId="3973199040" sldId="261"/>
            <ac:spMk id="3" creationId="{E2D315CB-93A1-716C-B4F1-C18C39339398}"/>
          </ac:spMkLst>
        </pc:spChg>
        <pc:spChg chg="add del">
          <ac:chgData name="Viktoria Georgieva" userId="S::v.georgieva@thedad.digital::e83fdd28-71d2-4b5e-ac55-ff720e9f8eee" providerId="AD" clId="Web-{97E4C577-FA92-BA85-3C0A-202A0189C635}" dt="2024-01-04T11:50:54.960" v="53"/>
          <ac:spMkLst>
            <pc:docMk/>
            <pc:sldMk cId="3973199040" sldId="261"/>
            <ac:spMk id="4" creationId="{C19DBBFA-C5D6-9B0B-E8B8-88F6BB502F94}"/>
          </ac:spMkLst>
        </pc:spChg>
        <pc:spChg chg="add del">
          <ac:chgData name="Viktoria Georgieva" userId="S::v.georgieva@thedad.digital::e83fdd28-71d2-4b5e-ac55-ff720e9f8eee" providerId="AD" clId="Web-{97E4C577-FA92-BA85-3C0A-202A0189C635}" dt="2024-01-04T12:18:42.575" v="95"/>
          <ac:spMkLst>
            <pc:docMk/>
            <pc:sldMk cId="3973199040" sldId="261"/>
            <ac:spMk id="7" creationId="{33801627-6861-4EA9-BE98-E0CE33A894D9}"/>
          </ac:spMkLst>
        </pc:spChg>
        <pc:spChg chg="del">
          <ac:chgData name="Viktoria Georgieva" userId="S::v.georgieva@thedad.digital::e83fdd28-71d2-4b5e-ac55-ff720e9f8eee" providerId="AD" clId="Web-{97E4C577-FA92-BA85-3C0A-202A0189C635}" dt="2024-01-04T11:43:31.381" v="6"/>
          <ac:spMkLst>
            <pc:docMk/>
            <pc:sldMk cId="3973199040" sldId="261"/>
            <ac:spMk id="8" creationId="{D75627FE-0AC5-4349-AC08-45A58BEC9B8C}"/>
          </ac:spMkLst>
        </pc:spChg>
        <pc:spChg chg="add del">
          <ac:chgData name="Viktoria Georgieva" userId="S::v.georgieva@thedad.digital::e83fdd28-71d2-4b5e-ac55-ff720e9f8eee" providerId="AD" clId="Web-{97E4C577-FA92-BA85-3C0A-202A0189C635}" dt="2024-01-04T12:18:42.575" v="95"/>
          <ac:spMkLst>
            <pc:docMk/>
            <pc:sldMk cId="3973199040" sldId="261"/>
            <ac:spMk id="9" creationId="{93C1483F-490E-4C8A-8765-1F8AF0C67D5F}"/>
          </ac:spMkLst>
        </pc:spChg>
        <pc:spChg chg="add del">
          <ac:chgData name="Viktoria Georgieva" userId="S::v.georgieva@thedad.digital::e83fdd28-71d2-4b5e-ac55-ff720e9f8eee" providerId="AD" clId="Web-{97E4C577-FA92-BA85-3C0A-202A0189C635}" dt="2024-01-04T12:18:42.575" v="95"/>
          <ac:spMkLst>
            <pc:docMk/>
            <pc:sldMk cId="3973199040" sldId="261"/>
            <ac:spMk id="12" creationId="{0249BF42-D05C-4553-9417-7B8695759291}"/>
          </ac:spMkLst>
        </pc:spChg>
        <pc:spChg chg="add">
          <ac:chgData name="Viktoria Georgieva" userId="S::v.georgieva@thedad.digital::e83fdd28-71d2-4b5e-ac55-ff720e9f8eee" providerId="AD" clId="Web-{97E4C577-FA92-BA85-3C0A-202A0189C635}" dt="2024-01-04T12:18:42.575" v="95"/>
          <ac:spMkLst>
            <pc:docMk/>
            <pc:sldMk cId="3973199040" sldId="261"/>
            <ac:spMk id="17" creationId="{106378C3-EA41-4A0B-8144-97AF179E9AB7}"/>
          </ac:spMkLst>
        </pc:spChg>
        <pc:spChg chg="add">
          <ac:chgData name="Viktoria Georgieva" userId="S::v.georgieva@thedad.digital::e83fdd28-71d2-4b5e-ac55-ff720e9f8eee" providerId="AD" clId="Web-{97E4C577-FA92-BA85-3C0A-202A0189C635}" dt="2024-01-04T12:18:42.575" v="95"/>
          <ac:spMkLst>
            <pc:docMk/>
            <pc:sldMk cId="3973199040" sldId="261"/>
            <ac:spMk id="19" creationId="{2ABC575D-863A-449B-AA18-A22D2A84C832}"/>
          </ac:spMkLst>
        </pc:spChg>
        <pc:spChg chg="add">
          <ac:chgData name="Viktoria Georgieva" userId="S::v.georgieva@thedad.digital::e83fdd28-71d2-4b5e-ac55-ff720e9f8eee" providerId="AD" clId="Web-{97E4C577-FA92-BA85-3C0A-202A0189C635}" dt="2024-01-04T12:18:42.575" v="95"/>
          <ac:spMkLst>
            <pc:docMk/>
            <pc:sldMk cId="3973199040" sldId="261"/>
            <ac:spMk id="21" creationId="{1BB06672-1A60-406F-A61F-4563851CE60F}"/>
          </ac:spMkLst>
        </pc:spChg>
        <pc:spChg chg="del">
          <ac:chgData name="Viktoria Georgieva" userId="S::v.georgieva@thedad.digital::e83fdd28-71d2-4b5e-ac55-ff720e9f8eee" providerId="AD" clId="Web-{97E4C577-FA92-BA85-3C0A-202A0189C635}" dt="2024-01-04T11:43:31.381" v="6"/>
          <ac:spMkLst>
            <pc:docMk/>
            <pc:sldMk cId="3973199040" sldId="261"/>
            <ac:spMk id="33" creationId="{BC2574CF-1D35-4994-87BD-5A3378E1AB34}"/>
          </ac:spMkLst>
        </pc:spChg>
        <pc:grpChg chg="del">
          <ac:chgData name="Viktoria Georgieva" userId="S::v.georgieva@thedad.digital::e83fdd28-71d2-4b5e-ac55-ff720e9f8eee" providerId="AD" clId="Web-{97E4C577-FA92-BA85-3C0A-202A0189C635}" dt="2024-01-04T11:43:31.381" v="6"/>
          <ac:grpSpMkLst>
            <pc:docMk/>
            <pc:sldMk cId="3973199040" sldId="261"/>
            <ac:grpSpMk id="10" creationId="{F87AAF7B-2090-475D-9C3E-FDC03DD87A88}"/>
          </ac:grpSpMkLst>
        </pc:grpChg>
        <pc:picChg chg="del">
          <ac:chgData name="Viktoria Georgieva" userId="S::v.georgieva@thedad.digital::e83fdd28-71d2-4b5e-ac55-ff720e9f8eee" providerId="AD" clId="Web-{97E4C577-FA92-BA85-3C0A-202A0189C635}" dt="2024-01-04T11:53:27.278" v="64"/>
          <ac:picMkLst>
            <pc:docMk/>
            <pc:sldMk cId="3973199040" sldId="261"/>
            <ac:picMk id="5" creationId="{0E57A7E2-CF02-E716-E87C-08AC17D10AC6}"/>
          </ac:picMkLst>
        </pc:picChg>
        <pc:picChg chg="add">
          <ac:chgData name="Viktoria Georgieva" userId="S::v.georgieva@thedad.digital::e83fdd28-71d2-4b5e-ac55-ff720e9f8eee" providerId="AD" clId="Web-{97E4C577-FA92-BA85-3C0A-202A0189C635}" dt="2024-01-04T13:00:36.150" v="400"/>
          <ac:picMkLst>
            <pc:docMk/>
            <pc:sldMk cId="3973199040" sldId="261"/>
            <ac:picMk id="5" creationId="{89E92688-DD31-32F9-04BD-AB935208142E}"/>
          </ac:picMkLst>
        </pc:picChg>
        <pc:cxnChg chg="del">
          <ac:chgData name="Viktoria Georgieva" userId="S::v.georgieva@thedad.digital::e83fdd28-71d2-4b5e-ac55-ff720e9f8eee" providerId="AD" clId="Web-{97E4C577-FA92-BA85-3C0A-202A0189C635}" dt="2024-01-04T11:43:31.381" v="6"/>
          <ac:cxnSpMkLst>
            <pc:docMk/>
            <pc:sldMk cId="3973199040" sldId="261"/>
            <ac:cxnSpMk id="35" creationId="{68B6AB33-DFE6-4FE4-94FE-C9E25424AD16}"/>
          </ac:cxnSpMkLst>
        </pc:cxnChg>
      </pc:sldChg>
      <pc:sldChg chg="addSp delSp modSp mod setBg modClrScheme delDesignElem chgLayout">
        <pc:chgData name="Viktoria Georgieva" userId="S::v.georgieva@thedad.digital::e83fdd28-71d2-4b5e-ac55-ff720e9f8eee" providerId="AD" clId="Web-{97E4C577-FA92-BA85-3C0A-202A0189C635}" dt="2024-01-04T13:00:35.024" v="399"/>
        <pc:sldMkLst>
          <pc:docMk/>
          <pc:sldMk cId="1253861310" sldId="263"/>
        </pc:sldMkLst>
        <pc:spChg chg="mod ord">
          <ac:chgData name="Viktoria Georgieva" userId="S::v.georgieva@thedad.digital::e83fdd28-71d2-4b5e-ac55-ff720e9f8eee" providerId="AD" clId="Web-{97E4C577-FA92-BA85-3C0A-202A0189C635}" dt="2024-01-04T12:42:41.332" v="246" actId="20577"/>
          <ac:spMkLst>
            <pc:docMk/>
            <pc:sldMk cId="1253861310" sldId="263"/>
            <ac:spMk id="2" creationId="{5DCAA5A6-CE25-7F6E-D9F7-DF41A119A920}"/>
          </ac:spMkLst>
        </pc:spChg>
        <pc:spChg chg="mod ord">
          <ac:chgData name="Viktoria Georgieva" userId="S::v.georgieva@thedad.digital::e83fdd28-71d2-4b5e-ac55-ff720e9f8eee" providerId="AD" clId="Web-{97E4C577-FA92-BA85-3C0A-202A0189C635}" dt="2024-01-04T11:53:45.795" v="67"/>
          <ac:spMkLst>
            <pc:docMk/>
            <pc:sldMk cId="1253861310" sldId="263"/>
            <ac:spMk id="3" creationId="{EF00D9E5-4D6C-D93F-11B8-619195B17808}"/>
          </ac:spMkLst>
        </pc:spChg>
        <pc:spChg chg="add">
          <ac:chgData name="Viktoria Georgieva" userId="S::v.georgieva@thedad.digital::e83fdd28-71d2-4b5e-ac55-ff720e9f8eee" providerId="AD" clId="Web-{97E4C577-FA92-BA85-3C0A-202A0189C635}" dt="2024-01-04T11:53:45.795" v="67"/>
          <ac:spMkLst>
            <pc:docMk/>
            <pc:sldMk cId="1253861310" sldId="263"/>
            <ac:spMk id="6" creationId="{106378C3-EA41-4A0B-8144-97AF179E9AB7}"/>
          </ac:spMkLst>
        </pc:spChg>
        <pc:spChg chg="del">
          <ac:chgData name="Viktoria Georgieva" userId="S::v.georgieva@thedad.digital::e83fdd28-71d2-4b5e-ac55-ff720e9f8eee" providerId="AD" clId="Web-{97E4C577-FA92-BA85-3C0A-202A0189C635}" dt="2024-01-04T11:43:31.381" v="6"/>
          <ac:spMkLst>
            <pc:docMk/>
            <pc:sldMk cId="1253861310" sldId="263"/>
            <ac:spMk id="8" creationId="{2EC795D7-4DB8-2514-4691-8FFAA67B3A55}"/>
          </ac:spMkLst>
        </pc:spChg>
        <pc:spChg chg="add">
          <ac:chgData name="Viktoria Georgieva" userId="S::v.georgieva@thedad.digital::e83fdd28-71d2-4b5e-ac55-ff720e9f8eee" providerId="AD" clId="Web-{97E4C577-FA92-BA85-3C0A-202A0189C635}" dt="2024-01-04T11:53:45.795" v="67"/>
          <ac:spMkLst>
            <pc:docMk/>
            <pc:sldMk cId="1253861310" sldId="263"/>
            <ac:spMk id="9" creationId="{2ABC575D-863A-449B-AA18-A22D2A84C832}"/>
          </ac:spMkLst>
        </pc:spChg>
        <pc:spChg chg="add">
          <ac:chgData name="Viktoria Georgieva" userId="S::v.georgieva@thedad.digital::e83fdd28-71d2-4b5e-ac55-ff720e9f8eee" providerId="AD" clId="Web-{97E4C577-FA92-BA85-3C0A-202A0189C635}" dt="2024-01-04T11:53:45.795" v="67"/>
          <ac:spMkLst>
            <pc:docMk/>
            <pc:sldMk cId="1253861310" sldId="263"/>
            <ac:spMk id="12" creationId="{1BB06672-1A60-406F-A61F-4563851CE60F}"/>
          </ac:spMkLst>
        </pc:spChg>
        <pc:spChg chg="del">
          <ac:chgData name="Viktoria Georgieva" userId="S::v.georgieva@thedad.digital::e83fdd28-71d2-4b5e-ac55-ff720e9f8eee" providerId="AD" clId="Web-{97E4C577-FA92-BA85-3C0A-202A0189C635}" dt="2024-01-04T11:43:31.381" v="6"/>
          <ac:spMkLst>
            <pc:docMk/>
            <pc:sldMk cId="1253861310" sldId="263"/>
            <ac:spMk id="33" creationId="{117B2073-98C5-D227-5B3D-2B17DEF7FFD3}"/>
          </ac:spMkLst>
        </pc:spChg>
        <pc:grpChg chg="del">
          <ac:chgData name="Viktoria Georgieva" userId="S::v.georgieva@thedad.digital::e83fdd28-71d2-4b5e-ac55-ff720e9f8eee" providerId="AD" clId="Web-{97E4C577-FA92-BA85-3C0A-202A0189C635}" dt="2024-01-04T11:43:31.381" v="6"/>
          <ac:grpSpMkLst>
            <pc:docMk/>
            <pc:sldMk cId="1253861310" sldId="263"/>
            <ac:grpSpMk id="10" creationId="{947F1E7B-BDF1-C2E6-CD1C-773252EF278D}"/>
          </ac:grpSpMkLst>
        </pc:grpChg>
        <pc:picChg chg="add">
          <ac:chgData name="Viktoria Georgieva" userId="S::v.georgieva@thedad.digital::e83fdd28-71d2-4b5e-ac55-ff720e9f8eee" providerId="AD" clId="Web-{97E4C577-FA92-BA85-3C0A-202A0189C635}" dt="2024-01-04T13:00:35.024" v="399"/>
          <ac:picMkLst>
            <pc:docMk/>
            <pc:sldMk cId="1253861310" sldId="263"/>
            <ac:picMk id="5" creationId="{6E8B8FD2-20BA-2A71-E2C8-BBBF19CA4F0F}"/>
          </ac:picMkLst>
        </pc:picChg>
        <pc:picChg chg="del">
          <ac:chgData name="Viktoria Georgieva" userId="S::v.georgieva@thedad.digital::e83fdd28-71d2-4b5e-ac55-ff720e9f8eee" providerId="AD" clId="Web-{97E4C577-FA92-BA85-3C0A-202A0189C635}" dt="2024-01-04T11:53:42.138" v="66"/>
          <ac:picMkLst>
            <pc:docMk/>
            <pc:sldMk cId="1253861310" sldId="263"/>
            <ac:picMk id="7" creationId="{0F22EECB-BBE3-BA3D-24EA-69B81DCDF158}"/>
          </ac:picMkLst>
        </pc:picChg>
        <pc:cxnChg chg="del">
          <ac:chgData name="Viktoria Georgieva" userId="S::v.georgieva@thedad.digital::e83fdd28-71d2-4b5e-ac55-ff720e9f8eee" providerId="AD" clId="Web-{97E4C577-FA92-BA85-3C0A-202A0189C635}" dt="2024-01-04T11:43:31.381" v="6"/>
          <ac:cxnSpMkLst>
            <pc:docMk/>
            <pc:sldMk cId="1253861310" sldId="263"/>
            <ac:cxnSpMk id="35" creationId="{56F4DCFE-2830-3BA2-41C5-1248E76F0202}"/>
          </ac:cxnSpMkLst>
        </pc:cxnChg>
      </pc:sldChg>
      <pc:sldChg chg="addSp delSp modSp mod ord setBg modClrScheme delDesignElem chgLayout">
        <pc:chgData name="Viktoria Georgieva" userId="S::v.georgieva@thedad.digital::e83fdd28-71d2-4b5e-ac55-ff720e9f8eee" providerId="AD" clId="Web-{97E4C577-FA92-BA85-3C0A-202A0189C635}" dt="2024-01-04T13:00:30.602" v="397"/>
        <pc:sldMkLst>
          <pc:docMk/>
          <pc:sldMk cId="3297377527" sldId="264"/>
        </pc:sldMkLst>
        <pc:spChg chg="mod ord">
          <ac:chgData name="Viktoria Georgieva" userId="S::v.georgieva@thedad.digital::e83fdd28-71d2-4b5e-ac55-ff720e9f8eee" providerId="AD" clId="Web-{97E4C577-FA92-BA85-3C0A-202A0189C635}" dt="2024-01-04T12:47:15.611" v="265" actId="20577"/>
          <ac:spMkLst>
            <pc:docMk/>
            <pc:sldMk cId="3297377527" sldId="264"/>
            <ac:spMk id="2" creationId="{7E892641-AD60-0B2D-857B-F07B6B6CEF59}"/>
          </ac:spMkLst>
        </pc:spChg>
        <pc:spChg chg="mod ord">
          <ac:chgData name="Viktoria Georgieva" userId="S::v.georgieva@thedad.digital::e83fdd28-71d2-4b5e-ac55-ff720e9f8eee" providerId="AD" clId="Web-{97E4C577-FA92-BA85-3C0A-202A0189C635}" dt="2024-01-04T12:19:10.327" v="97"/>
          <ac:spMkLst>
            <pc:docMk/>
            <pc:sldMk cId="3297377527" sldId="264"/>
            <ac:spMk id="3" creationId="{B3FF2C08-8A22-D04A-18FC-E23CA676ACD5}"/>
          </ac:spMkLst>
        </pc:spChg>
        <pc:spChg chg="add del">
          <ac:chgData name="Viktoria Georgieva" userId="S::v.georgieva@thedad.digital::e83fdd28-71d2-4b5e-ac55-ff720e9f8eee" providerId="AD" clId="Web-{97E4C577-FA92-BA85-3C0A-202A0189C635}" dt="2024-01-04T11:54:07.030" v="70"/>
          <ac:spMkLst>
            <pc:docMk/>
            <pc:sldMk cId="3297377527" sldId="264"/>
            <ac:spMk id="6" creationId="{106378C3-EA41-4A0B-8144-97AF179E9AB7}"/>
          </ac:spMkLst>
        </pc:spChg>
        <pc:spChg chg="del">
          <ac:chgData name="Viktoria Georgieva" userId="S::v.georgieva@thedad.digital::e83fdd28-71d2-4b5e-ac55-ff720e9f8eee" providerId="AD" clId="Web-{97E4C577-FA92-BA85-3C0A-202A0189C635}" dt="2024-01-04T11:43:31.381" v="6"/>
          <ac:spMkLst>
            <pc:docMk/>
            <pc:sldMk cId="3297377527" sldId="264"/>
            <ac:spMk id="8" creationId="{501FA5DF-E161-201A-2308-2F2E8F1238DC}"/>
          </ac:spMkLst>
        </pc:spChg>
        <pc:spChg chg="add del">
          <ac:chgData name="Viktoria Georgieva" userId="S::v.georgieva@thedad.digital::e83fdd28-71d2-4b5e-ac55-ff720e9f8eee" providerId="AD" clId="Web-{97E4C577-FA92-BA85-3C0A-202A0189C635}" dt="2024-01-04T11:54:07.030" v="70"/>
          <ac:spMkLst>
            <pc:docMk/>
            <pc:sldMk cId="3297377527" sldId="264"/>
            <ac:spMk id="9" creationId="{2ABC575D-863A-449B-AA18-A22D2A84C832}"/>
          </ac:spMkLst>
        </pc:spChg>
        <pc:spChg chg="add del">
          <ac:chgData name="Viktoria Georgieva" userId="S::v.georgieva@thedad.digital::e83fdd28-71d2-4b5e-ac55-ff720e9f8eee" providerId="AD" clId="Web-{97E4C577-FA92-BA85-3C0A-202A0189C635}" dt="2024-01-04T11:54:07.030" v="70"/>
          <ac:spMkLst>
            <pc:docMk/>
            <pc:sldMk cId="3297377527" sldId="264"/>
            <ac:spMk id="12" creationId="{1BB06672-1A60-406F-A61F-4563851CE60F}"/>
          </ac:spMkLst>
        </pc:spChg>
        <pc:spChg chg="add del">
          <ac:chgData name="Viktoria Georgieva" userId="S::v.georgieva@thedad.digital::e83fdd28-71d2-4b5e-ac55-ff720e9f8eee" providerId="AD" clId="Web-{97E4C577-FA92-BA85-3C0A-202A0189C635}" dt="2024-01-04T12:19:10.327" v="97"/>
          <ac:spMkLst>
            <pc:docMk/>
            <pc:sldMk cId="3297377527" sldId="264"/>
            <ac:spMk id="14" creationId="{0AE80D91-18AA-438F-BFF4-E6BABFDFBABE}"/>
          </ac:spMkLst>
        </pc:spChg>
        <pc:spChg chg="add del">
          <ac:chgData name="Viktoria Georgieva" userId="S::v.georgieva@thedad.digital::e83fdd28-71d2-4b5e-ac55-ff720e9f8eee" providerId="AD" clId="Web-{97E4C577-FA92-BA85-3C0A-202A0189C635}" dt="2024-01-04T12:19:10.327" v="97"/>
          <ac:spMkLst>
            <pc:docMk/>
            <pc:sldMk cId="3297377527" sldId="264"/>
            <ac:spMk id="15" creationId="{EF05C5AB-8A34-4DF3-AB54-AD74AA4324E8}"/>
          </ac:spMkLst>
        </pc:spChg>
        <pc:spChg chg="add del">
          <ac:chgData name="Viktoria Georgieva" userId="S::v.georgieva@thedad.digital::e83fdd28-71d2-4b5e-ac55-ff720e9f8eee" providerId="AD" clId="Web-{97E4C577-FA92-BA85-3C0A-202A0189C635}" dt="2024-01-04T12:19:10.327" v="97"/>
          <ac:spMkLst>
            <pc:docMk/>
            <pc:sldMk cId="3297377527" sldId="264"/>
            <ac:spMk id="16" creationId="{AA3B856C-9196-4702-BED7-5733C7EAA667}"/>
          </ac:spMkLst>
        </pc:spChg>
        <pc:spChg chg="add">
          <ac:chgData name="Viktoria Georgieva" userId="S::v.georgieva@thedad.digital::e83fdd28-71d2-4b5e-ac55-ff720e9f8eee" providerId="AD" clId="Web-{97E4C577-FA92-BA85-3C0A-202A0189C635}" dt="2024-01-04T12:19:10.327" v="97"/>
          <ac:spMkLst>
            <pc:docMk/>
            <pc:sldMk cId="3297377527" sldId="264"/>
            <ac:spMk id="21" creationId="{106378C3-EA41-4A0B-8144-97AF179E9AB7}"/>
          </ac:spMkLst>
        </pc:spChg>
        <pc:spChg chg="add">
          <ac:chgData name="Viktoria Georgieva" userId="S::v.georgieva@thedad.digital::e83fdd28-71d2-4b5e-ac55-ff720e9f8eee" providerId="AD" clId="Web-{97E4C577-FA92-BA85-3C0A-202A0189C635}" dt="2024-01-04T12:19:10.327" v="97"/>
          <ac:spMkLst>
            <pc:docMk/>
            <pc:sldMk cId="3297377527" sldId="264"/>
            <ac:spMk id="23" creationId="{2ABC575D-863A-449B-AA18-A22D2A84C832}"/>
          </ac:spMkLst>
        </pc:spChg>
        <pc:spChg chg="add">
          <ac:chgData name="Viktoria Georgieva" userId="S::v.georgieva@thedad.digital::e83fdd28-71d2-4b5e-ac55-ff720e9f8eee" providerId="AD" clId="Web-{97E4C577-FA92-BA85-3C0A-202A0189C635}" dt="2024-01-04T12:19:10.327" v="97"/>
          <ac:spMkLst>
            <pc:docMk/>
            <pc:sldMk cId="3297377527" sldId="264"/>
            <ac:spMk id="25" creationId="{1BB06672-1A60-406F-A61F-4563851CE60F}"/>
          </ac:spMkLst>
        </pc:spChg>
        <pc:spChg chg="del">
          <ac:chgData name="Viktoria Georgieva" userId="S::v.georgieva@thedad.digital::e83fdd28-71d2-4b5e-ac55-ff720e9f8eee" providerId="AD" clId="Web-{97E4C577-FA92-BA85-3C0A-202A0189C635}" dt="2024-01-04T11:43:31.381" v="6"/>
          <ac:spMkLst>
            <pc:docMk/>
            <pc:sldMk cId="3297377527" sldId="264"/>
            <ac:spMk id="33" creationId="{E7FD387C-AEA1-50AD-F4C8-456FC5932113}"/>
          </ac:spMkLst>
        </pc:spChg>
        <pc:grpChg chg="del">
          <ac:chgData name="Viktoria Georgieva" userId="S::v.georgieva@thedad.digital::e83fdd28-71d2-4b5e-ac55-ff720e9f8eee" providerId="AD" clId="Web-{97E4C577-FA92-BA85-3C0A-202A0189C635}" dt="2024-01-04T11:43:31.381" v="6"/>
          <ac:grpSpMkLst>
            <pc:docMk/>
            <pc:sldMk cId="3297377527" sldId="264"/>
            <ac:grpSpMk id="10" creationId="{209DAE49-9767-5ED1-4E92-8E00A85798C6}"/>
          </ac:grpSpMkLst>
        </pc:grpChg>
        <pc:picChg chg="add">
          <ac:chgData name="Viktoria Georgieva" userId="S::v.georgieva@thedad.digital::e83fdd28-71d2-4b5e-ac55-ff720e9f8eee" providerId="AD" clId="Web-{97E4C577-FA92-BA85-3C0A-202A0189C635}" dt="2024-01-04T13:00:30.602" v="397"/>
          <ac:picMkLst>
            <pc:docMk/>
            <pc:sldMk cId="3297377527" sldId="264"/>
            <ac:picMk id="5" creationId="{1234AD77-58F6-97DF-769F-1419C6560203}"/>
          </ac:picMkLst>
        </pc:picChg>
        <pc:picChg chg="del">
          <ac:chgData name="Viktoria Georgieva" userId="S::v.georgieva@thedad.digital::e83fdd28-71d2-4b5e-ac55-ff720e9f8eee" providerId="AD" clId="Web-{97E4C577-FA92-BA85-3C0A-202A0189C635}" dt="2024-01-04T11:53:53.045" v="68"/>
          <ac:picMkLst>
            <pc:docMk/>
            <pc:sldMk cId="3297377527" sldId="264"/>
            <ac:picMk id="7" creationId="{EB32B21E-0052-C3EB-F3C2-2B4E7B564B2F}"/>
          </ac:picMkLst>
        </pc:picChg>
        <pc:cxnChg chg="del">
          <ac:chgData name="Viktoria Georgieva" userId="S::v.georgieva@thedad.digital::e83fdd28-71d2-4b5e-ac55-ff720e9f8eee" providerId="AD" clId="Web-{97E4C577-FA92-BA85-3C0A-202A0189C635}" dt="2024-01-04T11:43:31.381" v="6"/>
          <ac:cxnSpMkLst>
            <pc:docMk/>
            <pc:sldMk cId="3297377527" sldId="264"/>
            <ac:cxnSpMk id="35" creationId="{AE7AB280-2AF2-4FAA-198B-0A0A92C71338}"/>
          </ac:cxnSpMkLst>
        </pc:cxnChg>
      </pc:sldChg>
      <pc:sldChg chg="addSp delSp modSp mod setBg modClrScheme delDesignElem chgLayout">
        <pc:chgData name="Viktoria Georgieva" userId="S::v.georgieva@thedad.digital::e83fdd28-71d2-4b5e-ac55-ff720e9f8eee" providerId="AD" clId="Web-{97E4C577-FA92-BA85-3C0A-202A0189C635}" dt="2024-01-04T13:00:29.321" v="396"/>
        <pc:sldMkLst>
          <pc:docMk/>
          <pc:sldMk cId="2347573595" sldId="265"/>
        </pc:sldMkLst>
        <pc:spChg chg="mod ord">
          <ac:chgData name="Viktoria Georgieva" userId="S::v.georgieva@thedad.digital::e83fdd28-71d2-4b5e-ac55-ff720e9f8eee" providerId="AD" clId="Web-{97E4C577-FA92-BA85-3C0A-202A0189C635}" dt="2024-01-04T12:47:34.831" v="267" actId="20577"/>
          <ac:spMkLst>
            <pc:docMk/>
            <pc:sldMk cId="2347573595" sldId="265"/>
            <ac:spMk id="2" creationId="{55130432-3282-13BD-9971-F107039CA65C}"/>
          </ac:spMkLst>
        </pc:spChg>
        <pc:spChg chg="del">
          <ac:chgData name="Viktoria Georgieva" userId="S::v.georgieva@thedad.digital::e83fdd28-71d2-4b5e-ac55-ff720e9f8eee" providerId="AD" clId="Web-{97E4C577-FA92-BA85-3C0A-202A0189C635}" dt="2024-01-04T11:43:31.381" v="6"/>
          <ac:spMkLst>
            <pc:docMk/>
            <pc:sldMk cId="2347573595" sldId="265"/>
            <ac:spMk id="33" creationId="{BC2574CF-1D35-4994-87BD-5A3378E1AB34}"/>
          </ac:spMkLst>
        </pc:spChg>
        <pc:spChg chg="del">
          <ac:chgData name="Viktoria Georgieva" userId="S::v.georgieva@thedad.digital::e83fdd28-71d2-4b5e-ac55-ff720e9f8eee" providerId="AD" clId="Web-{97E4C577-FA92-BA85-3C0A-202A0189C635}" dt="2024-01-04T11:43:31.381" v="6"/>
          <ac:spMkLst>
            <pc:docMk/>
            <pc:sldMk cId="2347573595" sldId="265"/>
            <ac:spMk id="61" creationId="{D75627FE-0AC5-4349-AC08-45A58BEC9B8C}"/>
          </ac:spMkLst>
        </pc:spChg>
        <pc:spChg chg="mod ord">
          <ac:chgData name="Viktoria Georgieva" userId="S::v.georgieva@thedad.digital::e83fdd28-71d2-4b5e-ac55-ff720e9f8eee" providerId="AD" clId="Web-{97E4C577-FA92-BA85-3C0A-202A0189C635}" dt="2024-01-04T12:19:19.233" v="98"/>
          <ac:spMkLst>
            <pc:docMk/>
            <pc:sldMk cId="2347573595" sldId="265"/>
            <ac:spMk id="63" creationId="{CD98477D-EDA3-E612-9C90-E11C13931038}"/>
          </ac:spMkLst>
        </pc:spChg>
        <pc:spChg chg="add del">
          <ac:chgData name="Viktoria Georgieva" userId="S::v.georgieva@thedad.digital::e83fdd28-71d2-4b5e-ac55-ff720e9f8eee" providerId="AD" clId="Web-{97E4C577-FA92-BA85-3C0A-202A0189C635}" dt="2024-01-04T12:18:05.105" v="93"/>
          <ac:spMkLst>
            <pc:docMk/>
            <pc:sldMk cId="2347573595" sldId="265"/>
            <ac:spMk id="68" creationId="{106378C3-EA41-4A0B-8144-97AF179E9AB7}"/>
          </ac:spMkLst>
        </pc:spChg>
        <pc:spChg chg="add del">
          <ac:chgData name="Viktoria Georgieva" userId="S::v.georgieva@thedad.digital::e83fdd28-71d2-4b5e-ac55-ff720e9f8eee" providerId="AD" clId="Web-{97E4C577-FA92-BA85-3C0A-202A0189C635}" dt="2024-01-04T12:18:05.105" v="93"/>
          <ac:spMkLst>
            <pc:docMk/>
            <pc:sldMk cId="2347573595" sldId="265"/>
            <ac:spMk id="70" creationId="{2ABC575D-863A-449B-AA18-A22D2A84C832}"/>
          </ac:spMkLst>
        </pc:spChg>
        <pc:spChg chg="add del">
          <ac:chgData name="Viktoria Georgieva" userId="S::v.georgieva@thedad.digital::e83fdd28-71d2-4b5e-ac55-ff720e9f8eee" providerId="AD" clId="Web-{97E4C577-FA92-BA85-3C0A-202A0189C635}" dt="2024-01-04T12:18:05.105" v="93"/>
          <ac:spMkLst>
            <pc:docMk/>
            <pc:sldMk cId="2347573595" sldId="265"/>
            <ac:spMk id="72" creationId="{1BB06672-1A60-406F-A61F-4563851CE60F}"/>
          </ac:spMkLst>
        </pc:spChg>
        <pc:spChg chg="add del">
          <ac:chgData name="Viktoria Georgieva" userId="S::v.georgieva@thedad.digital::e83fdd28-71d2-4b5e-ac55-ff720e9f8eee" providerId="AD" clId="Web-{97E4C577-FA92-BA85-3C0A-202A0189C635}" dt="2024-01-04T12:19:19.233" v="98"/>
          <ac:spMkLst>
            <pc:docMk/>
            <pc:sldMk cId="2347573595" sldId="265"/>
            <ac:spMk id="74" creationId="{0AE80D91-18AA-438F-BFF4-E6BABFDFBABE}"/>
          </ac:spMkLst>
        </pc:spChg>
        <pc:spChg chg="add del">
          <ac:chgData name="Viktoria Georgieva" userId="S::v.georgieva@thedad.digital::e83fdd28-71d2-4b5e-ac55-ff720e9f8eee" providerId="AD" clId="Web-{97E4C577-FA92-BA85-3C0A-202A0189C635}" dt="2024-01-04T12:19:19.233" v="98"/>
          <ac:spMkLst>
            <pc:docMk/>
            <pc:sldMk cId="2347573595" sldId="265"/>
            <ac:spMk id="75" creationId="{EF05C5AB-8A34-4DF3-AB54-AD74AA4324E8}"/>
          </ac:spMkLst>
        </pc:spChg>
        <pc:spChg chg="add del">
          <ac:chgData name="Viktoria Georgieva" userId="S::v.georgieva@thedad.digital::e83fdd28-71d2-4b5e-ac55-ff720e9f8eee" providerId="AD" clId="Web-{97E4C577-FA92-BA85-3C0A-202A0189C635}" dt="2024-01-04T12:19:19.233" v="98"/>
          <ac:spMkLst>
            <pc:docMk/>
            <pc:sldMk cId="2347573595" sldId="265"/>
            <ac:spMk id="76" creationId="{AA3B856C-9196-4702-BED7-5733C7EAA667}"/>
          </ac:spMkLst>
        </pc:spChg>
        <pc:spChg chg="add">
          <ac:chgData name="Viktoria Georgieva" userId="S::v.georgieva@thedad.digital::e83fdd28-71d2-4b5e-ac55-ff720e9f8eee" providerId="AD" clId="Web-{97E4C577-FA92-BA85-3C0A-202A0189C635}" dt="2024-01-04T12:19:19.233" v="98"/>
          <ac:spMkLst>
            <pc:docMk/>
            <pc:sldMk cId="2347573595" sldId="265"/>
            <ac:spMk id="81" creationId="{106378C3-EA41-4A0B-8144-97AF179E9AB7}"/>
          </ac:spMkLst>
        </pc:spChg>
        <pc:spChg chg="add">
          <ac:chgData name="Viktoria Georgieva" userId="S::v.georgieva@thedad.digital::e83fdd28-71d2-4b5e-ac55-ff720e9f8eee" providerId="AD" clId="Web-{97E4C577-FA92-BA85-3C0A-202A0189C635}" dt="2024-01-04T12:19:19.233" v="98"/>
          <ac:spMkLst>
            <pc:docMk/>
            <pc:sldMk cId="2347573595" sldId="265"/>
            <ac:spMk id="83" creationId="{2ABC575D-863A-449B-AA18-A22D2A84C832}"/>
          </ac:spMkLst>
        </pc:spChg>
        <pc:spChg chg="add">
          <ac:chgData name="Viktoria Georgieva" userId="S::v.georgieva@thedad.digital::e83fdd28-71d2-4b5e-ac55-ff720e9f8eee" providerId="AD" clId="Web-{97E4C577-FA92-BA85-3C0A-202A0189C635}" dt="2024-01-04T12:19:19.233" v="98"/>
          <ac:spMkLst>
            <pc:docMk/>
            <pc:sldMk cId="2347573595" sldId="265"/>
            <ac:spMk id="85" creationId="{1BB06672-1A60-406F-A61F-4563851CE60F}"/>
          </ac:spMkLst>
        </pc:spChg>
        <pc:grpChg chg="del">
          <ac:chgData name="Viktoria Georgieva" userId="S::v.georgieva@thedad.digital::e83fdd28-71d2-4b5e-ac55-ff720e9f8eee" providerId="AD" clId="Web-{97E4C577-FA92-BA85-3C0A-202A0189C635}" dt="2024-01-04T11:43:31.381" v="6"/>
          <ac:grpSpMkLst>
            <pc:docMk/>
            <pc:sldMk cId="2347573595" sldId="265"/>
            <ac:grpSpMk id="10" creationId="{F87AAF7B-2090-475D-9C3E-FDC03DD87A88}"/>
          </ac:grpSpMkLst>
        </pc:grpChg>
        <pc:picChg chg="del">
          <ac:chgData name="Viktoria Georgieva" userId="S::v.georgieva@thedad.digital::e83fdd28-71d2-4b5e-ac55-ff720e9f8eee" providerId="AD" clId="Web-{97E4C577-FA92-BA85-3C0A-202A0189C635}" dt="2024-01-04T12:17:56.276" v="91"/>
          <ac:picMkLst>
            <pc:docMk/>
            <pc:sldMk cId="2347573595" sldId="265"/>
            <ac:picMk id="4" creationId="{4057F0D7-61C7-0FE7-E42D-27E965E2B1B8}"/>
          </ac:picMkLst>
        </pc:picChg>
        <pc:picChg chg="add">
          <ac:chgData name="Viktoria Georgieva" userId="S::v.georgieva@thedad.digital::e83fdd28-71d2-4b5e-ac55-ff720e9f8eee" providerId="AD" clId="Web-{97E4C577-FA92-BA85-3C0A-202A0189C635}" dt="2024-01-04T13:00:29.321" v="396"/>
          <ac:picMkLst>
            <pc:docMk/>
            <pc:sldMk cId="2347573595" sldId="265"/>
            <ac:picMk id="5" creationId="{69F25FD5-BA84-EAB1-576D-DE31113DD1BD}"/>
          </ac:picMkLst>
        </pc:picChg>
        <pc:cxnChg chg="del">
          <ac:chgData name="Viktoria Georgieva" userId="S::v.georgieva@thedad.digital::e83fdd28-71d2-4b5e-ac55-ff720e9f8eee" providerId="AD" clId="Web-{97E4C577-FA92-BA85-3C0A-202A0189C635}" dt="2024-01-04T11:43:31.381" v="6"/>
          <ac:cxnSpMkLst>
            <pc:docMk/>
            <pc:sldMk cId="2347573595" sldId="265"/>
            <ac:cxnSpMk id="35" creationId="{68B6AB33-DFE6-4FE4-94FE-C9E25424AD16}"/>
          </ac:cxnSpMkLst>
        </pc:cxnChg>
      </pc:sldChg>
      <pc:sldChg chg="addSp delSp modSp mod setBg modClrScheme setClrOvrMap delDesignElem chgLayout">
        <pc:chgData name="Viktoria Georgieva" userId="S::v.georgieva@thedad.digital::e83fdd28-71d2-4b5e-ac55-ff720e9f8eee" providerId="AD" clId="Web-{97E4C577-FA92-BA85-3C0A-202A0189C635}" dt="2024-01-04T13:00:33.040" v="398"/>
        <pc:sldMkLst>
          <pc:docMk/>
          <pc:sldMk cId="2251782757" sldId="266"/>
        </pc:sldMkLst>
        <pc:spChg chg="mod ord">
          <ac:chgData name="Viktoria Georgieva" userId="S::v.georgieva@thedad.digital::e83fdd28-71d2-4b5e-ac55-ff720e9f8eee" providerId="AD" clId="Web-{97E4C577-FA92-BA85-3C0A-202A0189C635}" dt="2024-01-04T12:54:59.243" v="340" actId="1076"/>
          <ac:spMkLst>
            <pc:docMk/>
            <pc:sldMk cId="2251782757" sldId="266"/>
            <ac:spMk id="2" creationId="{FF8FF2AD-BA6A-BD03-13E7-DF1085086DDD}"/>
          </ac:spMkLst>
        </pc:spChg>
        <pc:spChg chg="add del">
          <ac:chgData name="Viktoria Georgieva" userId="S::v.georgieva@thedad.digital::e83fdd28-71d2-4b5e-ac55-ff720e9f8eee" providerId="AD" clId="Web-{97E4C577-FA92-BA85-3C0A-202A0189C635}" dt="2024-01-04T12:18:59.670" v="96"/>
          <ac:spMkLst>
            <pc:docMk/>
            <pc:sldMk cId="2251782757" sldId="266"/>
            <ac:spMk id="7" creationId="{493167C4-7ABD-4E49-9694-5E0564B1C67C}"/>
          </ac:spMkLst>
        </pc:spChg>
        <pc:spChg chg="add del">
          <ac:chgData name="Viktoria Georgieva" userId="S::v.georgieva@thedad.digital::e83fdd28-71d2-4b5e-ac55-ff720e9f8eee" providerId="AD" clId="Web-{97E4C577-FA92-BA85-3C0A-202A0189C635}" dt="2024-01-04T12:18:59.670" v="96"/>
          <ac:spMkLst>
            <pc:docMk/>
            <pc:sldMk cId="2251782757" sldId="266"/>
            <ac:spMk id="9" creationId="{26C48361-4990-441C-BCC7-1B7E71688F3B}"/>
          </ac:spMkLst>
        </pc:spChg>
        <pc:spChg chg="add del">
          <ac:chgData name="Viktoria Georgieva" userId="S::v.georgieva@thedad.digital::e83fdd28-71d2-4b5e-ac55-ff720e9f8eee" providerId="AD" clId="Web-{97E4C577-FA92-BA85-3C0A-202A0189C635}" dt="2024-01-04T12:18:59.670" v="96"/>
          <ac:spMkLst>
            <pc:docMk/>
            <pc:sldMk cId="2251782757" sldId="266"/>
            <ac:spMk id="11" creationId="{A0F80B31-D942-4321-A7CC-3FF24C30A9FC}"/>
          </ac:spMkLst>
        </pc:spChg>
        <pc:spChg chg="add del">
          <ac:chgData name="Viktoria Georgieva" userId="S::v.georgieva@thedad.digital::e83fdd28-71d2-4b5e-ac55-ff720e9f8eee" providerId="AD" clId="Web-{97E4C577-FA92-BA85-3C0A-202A0189C635}" dt="2024-01-04T12:18:59.670" v="96"/>
          <ac:spMkLst>
            <pc:docMk/>
            <pc:sldMk cId="2251782757" sldId="266"/>
            <ac:spMk id="13" creationId="{27DE213B-0A4F-4E9E-9153-8B0C2D0469BE}"/>
          </ac:spMkLst>
        </pc:spChg>
        <pc:spChg chg="add del">
          <ac:chgData name="Viktoria Georgieva" userId="S::v.georgieva@thedad.digital::e83fdd28-71d2-4b5e-ac55-ff720e9f8eee" providerId="AD" clId="Web-{97E4C577-FA92-BA85-3C0A-202A0189C635}" dt="2024-01-04T12:21:32.193" v="107"/>
          <ac:spMkLst>
            <pc:docMk/>
            <pc:sldMk cId="2251782757" sldId="266"/>
            <ac:spMk id="18" creationId="{493167C4-7ABD-4E49-9694-5E0564B1C67C}"/>
          </ac:spMkLst>
        </pc:spChg>
        <pc:spChg chg="add del">
          <ac:chgData name="Viktoria Georgieva" userId="S::v.georgieva@thedad.digital::e83fdd28-71d2-4b5e-ac55-ff720e9f8eee" providerId="AD" clId="Web-{97E4C577-FA92-BA85-3C0A-202A0189C635}" dt="2024-01-04T12:21:32.193" v="107"/>
          <ac:spMkLst>
            <pc:docMk/>
            <pc:sldMk cId="2251782757" sldId="266"/>
            <ac:spMk id="20" creationId="{26C48361-4990-441C-BCC7-1B7E71688F3B}"/>
          </ac:spMkLst>
        </pc:spChg>
        <pc:spChg chg="add del">
          <ac:chgData name="Viktoria Georgieva" userId="S::v.georgieva@thedad.digital::e83fdd28-71d2-4b5e-ac55-ff720e9f8eee" providerId="AD" clId="Web-{97E4C577-FA92-BA85-3C0A-202A0189C635}" dt="2024-01-04T12:21:32.193" v="107"/>
          <ac:spMkLst>
            <pc:docMk/>
            <pc:sldMk cId="2251782757" sldId="266"/>
            <ac:spMk id="22" creationId="{51EBB8E8-DF34-46B4-8697-0D8C8DB6D529}"/>
          </ac:spMkLst>
        </pc:spChg>
        <pc:spChg chg="add del">
          <ac:chgData name="Viktoria Georgieva" userId="S::v.georgieva@thedad.digital::e83fdd28-71d2-4b5e-ac55-ff720e9f8eee" providerId="AD" clId="Web-{97E4C577-FA92-BA85-3C0A-202A0189C635}" dt="2024-01-04T12:21:32.193" v="107"/>
          <ac:spMkLst>
            <pc:docMk/>
            <pc:sldMk cId="2251782757" sldId="266"/>
            <ac:spMk id="24" creationId="{35417EB8-D7CD-427B-B5E9-9A88C85B4527}"/>
          </ac:spMkLst>
        </pc:spChg>
        <pc:spChg chg="add del">
          <ac:chgData name="Viktoria Georgieva" userId="S::v.georgieva@thedad.digital::e83fdd28-71d2-4b5e-ac55-ff720e9f8eee" providerId="AD" clId="Web-{97E4C577-FA92-BA85-3C0A-202A0189C635}" dt="2024-01-04T12:21:32.193" v="107"/>
          <ac:spMkLst>
            <pc:docMk/>
            <pc:sldMk cId="2251782757" sldId="266"/>
            <ac:spMk id="26" creationId="{ABB4B243-B5D9-4B56-B29F-6356B903BBE3}"/>
          </ac:spMkLst>
        </pc:spChg>
        <pc:spChg chg="add">
          <ac:chgData name="Viktoria Georgieva" userId="S::v.georgieva@thedad.digital::e83fdd28-71d2-4b5e-ac55-ff720e9f8eee" providerId="AD" clId="Web-{97E4C577-FA92-BA85-3C0A-202A0189C635}" dt="2024-01-04T12:21:32.193" v="107"/>
          <ac:spMkLst>
            <pc:docMk/>
            <pc:sldMk cId="2251782757" sldId="266"/>
            <ac:spMk id="30" creationId="{7ED360F3-9486-4724-8EB2-20E3BF28BA50}"/>
          </ac:spMkLst>
        </pc:spChg>
        <pc:spChg chg="add">
          <ac:chgData name="Viktoria Georgieva" userId="S::v.georgieva@thedad.digital::e83fdd28-71d2-4b5e-ac55-ff720e9f8eee" providerId="AD" clId="Web-{97E4C577-FA92-BA85-3C0A-202A0189C635}" dt="2024-01-04T12:21:32.193" v="107"/>
          <ac:spMkLst>
            <pc:docMk/>
            <pc:sldMk cId="2251782757" sldId="266"/>
            <ac:spMk id="32" creationId="{9EBB507A-4CD7-4FB2-A45B-AA83624A236B}"/>
          </ac:spMkLst>
        </pc:spChg>
        <pc:spChg chg="del">
          <ac:chgData name="Viktoria Georgieva" userId="S::v.georgieva@thedad.digital::e83fdd28-71d2-4b5e-ac55-ff720e9f8eee" providerId="AD" clId="Web-{97E4C577-FA92-BA85-3C0A-202A0189C635}" dt="2024-01-04T11:43:31.381" v="6"/>
          <ac:spMkLst>
            <pc:docMk/>
            <pc:sldMk cId="2251782757" sldId="266"/>
            <ac:spMk id="34" creationId="{84A6E22A-0D44-F3FD-FCF3-27207E1966E4}"/>
          </ac:spMkLst>
        </pc:spChg>
        <pc:spChg chg="del">
          <ac:chgData name="Viktoria Georgieva" userId="S::v.georgieva@thedad.digital::e83fdd28-71d2-4b5e-ac55-ff720e9f8eee" providerId="AD" clId="Web-{97E4C577-FA92-BA85-3C0A-202A0189C635}" dt="2024-01-04T11:43:31.381" v="6"/>
          <ac:spMkLst>
            <pc:docMk/>
            <pc:sldMk cId="2251782757" sldId="266"/>
            <ac:spMk id="57" creationId="{F6145FA1-8130-AC48-4A7C-0E601679B607}"/>
          </ac:spMkLst>
        </pc:spChg>
        <pc:spChg chg="del">
          <ac:chgData name="Viktoria Georgieva" userId="S::v.georgieva@thedad.digital::e83fdd28-71d2-4b5e-ac55-ff720e9f8eee" providerId="AD" clId="Web-{97E4C577-FA92-BA85-3C0A-202A0189C635}" dt="2024-01-04T11:43:31.381" v="6"/>
          <ac:spMkLst>
            <pc:docMk/>
            <pc:sldMk cId="2251782757" sldId="266"/>
            <ac:spMk id="59" creationId="{ECB2F512-E145-00CD-53B1-C1A9318DF3EC}"/>
          </ac:spMkLst>
        </pc:spChg>
        <pc:grpChg chg="del">
          <ac:chgData name="Viktoria Georgieva" userId="S::v.georgieva@thedad.digital::e83fdd28-71d2-4b5e-ac55-ff720e9f8eee" providerId="AD" clId="Web-{97E4C577-FA92-BA85-3C0A-202A0189C635}" dt="2024-01-04T11:43:31.381" v="6"/>
          <ac:grpSpMkLst>
            <pc:docMk/>
            <pc:sldMk cId="2251782757" sldId="266"/>
            <ac:grpSpMk id="8" creationId="{745F6D32-46A5-49B9-5B42-AD4D5F2F3A93}"/>
          </ac:grpSpMkLst>
        </pc:grpChg>
        <pc:grpChg chg="del">
          <ac:chgData name="Viktoria Georgieva" userId="S::v.georgieva@thedad.digital::e83fdd28-71d2-4b5e-ac55-ff720e9f8eee" providerId="AD" clId="Web-{97E4C577-FA92-BA85-3C0A-202A0189C635}" dt="2024-01-04T11:43:31.381" v="6"/>
          <ac:grpSpMkLst>
            <pc:docMk/>
            <pc:sldMk cId="2251782757" sldId="266"/>
            <ac:grpSpMk id="29" creationId="{90C4B62B-078D-56BC-EC4F-B59E66759EF4}"/>
          </ac:grpSpMkLst>
        </pc:grpChg>
        <pc:grpChg chg="del">
          <ac:chgData name="Viktoria Georgieva" userId="S::v.georgieva@thedad.digital::e83fdd28-71d2-4b5e-ac55-ff720e9f8eee" providerId="AD" clId="Web-{97E4C577-FA92-BA85-3C0A-202A0189C635}" dt="2024-01-04T11:43:31.381" v="6"/>
          <ac:grpSpMkLst>
            <pc:docMk/>
            <pc:sldMk cId="2251782757" sldId="266"/>
            <ac:grpSpMk id="36" creationId="{6496BCA9-F73E-0775-C3F5-CFA9BB59D299}"/>
          </ac:grpSpMkLst>
        </pc:grpChg>
        <pc:picChg chg="add">
          <ac:chgData name="Viktoria Georgieva" userId="S::v.georgieva@thedad.digital::e83fdd28-71d2-4b5e-ac55-ff720e9f8eee" providerId="AD" clId="Web-{97E4C577-FA92-BA85-3C0A-202A0189C635}" dt="2024-01-04T13:00:33.040" v="398"/>
          <ac:picMkLst>
            <pc:docMk/>
            <pc:sldMk cId="2251782757" sldId="266"/>
            <ac:picMk id="4" creationId="{851A4C0E-DCDE-2F99-0521-83FEFBE38D0C}"/>
          </ac:picMkLst>
        </pc:picChg>
        <pc:picChg chg="del">
          <ac:chgData name="Viktoria Georgieva" userId="S::v.georgieva@thedad.digital::e83fdd28-71d2-4b5e-ac55-ff720e9f8eee" providerId="AD" clId="Web-{97E4C577-FA92-BA85-3C0A-202A0189C635}" dt="2024-01-04T11:54:15.749" v="72"/>
          <ac:picMkLst>
            <pc:docMk/>
            <pc:sldMk cId="2251782757" sldId="266"/>
            <ac:picMk id="4" creationId="{AB729C2B-4A4B-BA89-CC80-398A6660A4E2}"/>
          </ac:picMkLst>
        </pc:picChg>
        <pc:picChg chg="add">
          <ac:chgData name="Viktoria Georgieva" userId="S::v.georgieva@thedad.digital::e83fdd28-71d2-4b5e-ac55-ff720e9f8eee" providerId="AD" clId="Web-{97E4C577-FA92-BA85-3C0A-202A0189C635}" dt="2024-01-04T12:21:32.193" v="107"/>
          <ac:picMkLst>
            <pc:docMk/>
            <pc:sldMk cId="2251782757" sldId="266"/>
            <ac:picMk id="28" creationId="{760B8316-4241-FEA5-DA56-0E941BE7F4BD}"/>
          </ac:picMkLst>
        </pc:picChg>
      </pc:sldChg>
      <pc:sldChg chg="addSp delSp modSp mod setBg modClrScheme delDesignElem chgLayout">
        <pc:chgData name="Viktoria Georgieva" userId="S::v.georgieva@thedad.digital::e83fdd28-71d2-4b5e-ac55-ff720e9f8eee" providerId="AD" clId="Web-{97E4C577-FA92-BA85-3C0A-202A0189C635}" dt="2024-01-04T13:00:27.977" v="395"/>
        <pc:sldMkLst>
          <pc:docMk/>
          <pc:sldMk cId="1954480098" sldId="267"/>
        </pc:sldMkLst>
        <pc:spChg chg="mod ord">
          <ac:chgData name="Viktoria Georgieva" userId="S::v.georgieva@thedad.digital::e83fdd28-71d2-4b5e-ac55-ff720e9f8eee" providerId="AD" clId="Web-{97E4C577-FA92-BA85-3C0A-202A0189C635}" dt="2024-01-04T12:48:12.864" v="281" actId="20577"/>
          <ac:spMkLst>
            <pc:docMk/>
            <pc:sldMk cId="1954480098" sldId="267"/>
            <ac:spMk id="2" creationId="{2255B7DB-C18E-6B8F-C77F-2D69558FB337}"/>
          </ac:spMkLst>
        </pc:spChg>
        <pc:spChg chg="del">
          <ac:chgData name="Viktoria Georgieva" userId="S::v.georgieva@thedad.digital::e83fdd28-71d2-4b5e-ac55-ff720e9f8eee" providerId="AD" clId="Web-{97E4C577-FA92-BA85-3C0A-202A0189C635}" dt="2024-01-04T11:43:31.381" v="6"/>
          <ac:spMkLst>
            <pc:docMk/>
            <pc:sldMk cId="1954480098" sldId="267"/>
            <ac:spMk id="33" creationId="{C94FFF3E-564B-3B04-9EC7-00AFAB766D6A}"/>
          </ac:spMkLst>
        </pc:spChg>
        <pc:spChg chg="del">
          <ac:chgData name="Viktoria Georgieva" userId="S::v.georgieva@thedad.digital::e83fdd28-71d2-4b5e-ac55-ff720e9f8eee" providerId="AD" clId="Web-{97E4C577-FA92-BA85-3C0A-202A0189C635}" dt="2024-01-04T11:43:31.381" v="6"/>
          <ac:spMkLst>
            <pc:docMk/>
            <pc:sldMk cId="1954480098" sldId="267"/>
            <ac:spMk id="61" creationId="{50F81B33-C84C-DA52-1D7C-B97021066A9A}"/>
          </ac:spMkLst>
        </pc:spChg>
        <pc:spChg chg="mod ord">
          <ac:chgData name="Viktoria Georgieva" userId="S::v.georgieva@thedad.digital::e83fdd28-71d2-4b5e-ac55-ff720e9f8eee" providerId="AD" clId="Web-{97E4C577-FA92-BA85-3C0A-202A0189C635}" dt="2024-01-04T12:20:04.642" v="100"/>
          <ac:spMkLst>
            <pc:docMk/>
            <pc:sldMk cId="1954480098" sldId="267"/>
            <ac:spMk id="63" creationId="{503C4B53-BBB8-E8AD-41BC-5D7D4337F7A8}"/>
          </ac:spMkLst>
        </pc:spChg>
        <pc:spChg chg="add">
          <ac:chgData name="Viktoria Georgieva" userId="S::v.georgieva@thedad.digital::e83fdd28-71d2-4b5e-ac55-ff720e9f8eee" providerId="AD" clId="Web-{97E4C577-FA92-BA85-3C0A-202A0189C635}" dt="2024-01-04T12:20:04.642" v="100"/>
          <ac:spMkLst>
            <pc:docMk/>
            <pc:sldMk cId="1954480098" sldId="267"/>
            <ac:spMk id="68" creationId="{106378C3-EA41-4A0B-8144-97AF179E9AB7}"/>
          </ac:spMkLst>
        </pc:spChg>
        <pc:spChg chg="add">
          <ac:chgData name="Viktoria Georgieva" userId="S::v.georgieva@thedad.digital::e83fdd28-71d2-4b5e-ac55-ff720e9f8eee" providerId="AD" clId="Web-{97E4C577-FA92-BA85-3C0A-202A0189C635}" dt="2024-01-04T12:20:04.642" v="100"/>
          <ac:spMkLst>
            <pc:docMk/>
            <pc:sldMk cId="1954480098" sldId="267"/>
            <ac:spMk id="70" creationId="{2ABC575D-863A-449B-AA18-A22D2A84C832}"/>
          </ac:spMkLst>
        </pc:spChg>
        <pc:spChg chg="add">
          <ac:chgData name="Viktoria Georgieva" userId="S::v.georgieva@thedad.digital::e83fdd28-71d2-4b5e-ac55-ff720e9f8eee" providerId="AD" clId="Web-{97E4C577-FA92-BA85-3C0A-202A0189C635}" dt="2024-01-04T12:20:04.642" v="100"/>
          <ac:spMkLst>
            <pc:docMk/>
            <pc:sldMk cId="1954480098" sldId="267"/>
            <ac:spMk id="72" creationId="{1BB06672-1A60-406F-A61F-4563851CE60F}"/>
          </ac:spMkLst>
        </pc:spChg>
        <pc:grpChg chg="del">
          <ac:chgData name="Viktoria Georgieva" userId="S::v.georgieva@thedad.digital::e83fdd28-71d2-4b5e-ac55-ff720e9f8eee" providerId="AD" clId="Web-{97E4C577-FA92-BA85-3C0A-202A0189C635}" dt="2024-01-04T11:43:31.381" v="6"/>
          <ac:grpSpMkLst>
            <pc:docMk/>
            <pc:sldMk cId="1954480098" sldId="267"/>
            <ac:grpSpMk id="10" creationId="{95A464EE-8791-0345-3A84-89C65F89BF62}"/>
          </ac:grpSpMkLst>
        </pc:grpChg>
        <pc:picChg chg="del">
          <ac:chgData name="Viktoria Georgieva" userId="S::v.georgieva@thedad.digital::e83fdd28-71d2-4b5e-ac55-ff720e9f8eee" providerId="AD" clId="Web-{97E4C577-FA92-BA85-3C0A-202A0189C635}" dt="2024-01-04T12:19:26.718" v="99"/>
          <ac:picMkLst>
            <pc:docMk/>
            <pc:sldMk cId="1954480098" sldId="267"/>
            <ac:picMk id="4" creationId="{77D2F085-36B3-0185-2D89-5769BCA0503D}"/>
          </ac:picMkLst>
        </pc:picChg>
        <pc:picChg chg="add">
          <ac:chgData name="Viktoria Georgieva" userId="S::v.georgieva@thedad.digital::e83fdd28-71d2-4b5e-ac55-ff720e9f8eee" providerId="AD" clId="Web-{97E4C577-FA92-BA85-3C0A-202A0189C635}" dt="2024-01-04T13:00:27.977" v="395"/>
          <ac:picMkLst>
            <pc:docMk/>
            <pc:sldMk cId="1954480098" sldId="267"/>
            <ac:picMk id="5" creationId="{9D11A1A6-38B1-A339-DB0F-A775D96F7B15}"/>
          </ac:picMkLst>
        </pc:picChg>
        <pc:cxnChg chg="del">
          <ac:chgData name="Viktoria Georgieva" userId="S::v.georgieva@thedad.digital::e83fdd28-71d2-4b5e-ac55-ff720e9f8eee" providerId="AD" clId="Web-{97E4C577-FA92-BA85-3C0A-202A0189C635}" dt="2024-01-04T11:43:31.381" v="6"/>
          <ac:cxnSpMkLst>
            <pc:docMk/>
            <pc:sldMk cId="1954480098" sldId="267"/>
            <ac:cxnSpMk id="35" creationId="{5F514D88-1717-7A93-52C7-3E9E9EC35303}"/>
          </ac:cxnSpMkLst>
        </pc:cxnChg>
      </pc:sldChg>
      <pc:sldChg chg="addSp delSp modSp mod setBg modClrScheme delDesignElem chgLayout">
        <pc:chgData name="Viktoria Georgieva" userId="S::v.georgieva@thedad.digital::e83fdd28-71d2-4b5e-ac55-ff720e9f8eee" providerId="AD" clId="Web-{97E4C577-FA92-BA85-3C0A-202A0189C635}" dt="2024-01-04T13:00:25.883" v="393"/>
        <pc:sldMkLst>
          <pc:docMk/>
          <pc:sldMk cId="3067511583" sldId="268"/>
        </pc:sldMkLst>
        <pc:spChg chg="mod ord">
          <ac:chgData name="Viktoria Georgieva" userId="S::v.georgieva@thedad.digital::e83fdd28-71d2-4b5e-ac55-ff720e9f8eee" providerId="AD" clId="Web-{97E4C577-FA92-BA85-3C0A-202A0189C635}" dt="2024-01-04T12:55:29.650" v="344" actId="1076"/>
          <ac:spMkLst>
            <pc:docMk/>
            <pc:sldMk cId="3067511583" sldId="268"/>
            <ac:spMk id="2" creationId="{0C64B838-38CB-38EB-5E6D-C7C338ADE5A2}"/>
          </ac:spMkLst>
        </pc:spChg>
        <pc:spChg chg="add">
          <ac:chgData name="Viktoria Georgieva" userId="S::v.georgieva@thedad.digital::e83fdd28-71d2-4b5e-ac55-ff720e9f8eee" providerId="AD" clId="Web-{97E4C577-FA92-BA85-3C0A-202A0189C635}" dt="2024-01-04T12:20:59.410" v="106"/>
          <ac:spMkLst>
            <pc:docMk/>
            <pc:sldMk cId="3067511583" sldId="268"/>
            <ac:spMk id="5" creationId="{9EBB507A-4CD7-4FB2-A45B-AA83624A236B}"/>
          </ac:spMkLst>
        </pc:spChg>
        <pc:spChg chg="add">
          <ac:chgData name="Viktoria Georgieva" userId="S::v.georgieva@thedad.digital::e83fdd28-71d2-4b5e-ac55-ff720e9f8eee" providerId="AD" clId="Web-{97E4C577-FA92-BA85-3C0A-202A0189C635}" dt="2024-01-04T12:20:59.410" v="106"/>
          <ac:spMkLst>
            <pc:docMk/>
            <pc:sldMk cId="3067511583" sldId="268"/>
            <ac:spMk id="10" creationId="{7ED360F3-9486-4724-8EB2-20E3BF28BA50}"/>
          </ac:spMkLst>
        </pc:spChg>
        <pc:spChg chg="del">
          <ac:chgData name="Viktoria Georgieva" userId="S::v.georgieva@thedad.digital::e83fdd28-71d2-4b5e-ac55-ff720e9f8eee" providerId="AD" clId="Web-{97E4C577-FA92-BA85-3C0A-202A0189C635}" dt="2024-01-04T11:43:31.381" v="6"/>
          <ac:spMkLst>
            <pc:docMk/>
            <pc:sldMk cId="3067511583" sldId="268"/>
            <ac:spMk id="34" creationId="{064F3EE1-5378-BECE-9077-54150B87E20B}"/>
          </ac:spMkLst>
        </pc:spChg>
        <pc:spChg chg="del">
          <ac:chgData name="Viktoria Georgieva" userId="S::v.georgieva@thedad.digital::e83fdd28-71d2-4b5e-ac55-ff720e9f8eee" providerId="AD" clId="Web-{97E4C577-FA92-BA85-3C0A-202A0189C635}" dt="2024-01-04T11:43:31.381" v="6"/>
          <ac:spMkLst>
            <pc:docMk/>
            <pc:sldMk cId="3067511583" sldId="268"/>
            <ac:spMk id="57" creationId="{514BD70D-BC79-4FE2-A035-7349901A47AD}"/>
          </ac:spMkLst>
        </pc:spChg>
        <pc:spChg chg="del">
          <ac:chgData name="Viktoria Georgieva" userId="S::v.georgieva@thedad.digital::e83fdd28-71d2-4b5e-ac55-ff720e9f8eee" providerId="AD" clId="Web-{97E4C577-FA92-BA85-3C0A-202A0189C635}" dt="2024-01-04T11:43:31.381" v="6"/>
          <ac:spMkLst>
            <pc:docMk/>
            <pc:sldMk cId="3067511583" sldId="268"/>
            <ac:spMk id="59" creationId="{5F5D7248-290C-CC03-4B0B-35C4DAD06FCA}"/>
          </ac:spMkLst>
        </pc:spChg>
        <pc:grpChg chg="del">
          <ac:chgData name="Viktoria Georgieva" userId="S::v.georgieva@thedad.digital::e83fdd28-71d2-4b5e-ac55-ff720e9f8eee" providerId="AD" clId="Web-{97E4C577-FA92-BA85-3C0A-202A0189C635}" dt="2024-01-04T11:43:31.381" v="6"/>
          <ac:grpSpMkLst>
            <pc:docMk/>
            <pc:sldMk cId="3067511583" sldId="268"/>
            <ac:grpSpMk id="8" creationId="{5F13CFB7-4BEF-2342-FA66-59E123E9D77A}"/>
          </ac:grpSpMkLst>
        </pc:grpChg>
        <pc:grpChg chg="del">
          <ac:chgData name="Viktoria Georgieva" userId="S::v.georgieva@thedad.digital::e83fdd28-71d2-4b5e-ac55-ff720e9f8eee" providerId="AD" clId="Web-{97E4C577-FA92-BA85-3C0A-202A0189C635}" dt="2024-01-04T11:43:31.381" v="6"/>
          <ac:grpSpMkLst>
            <pc:docMk/>
            <pc:sldMk cId="3067511583" sldId="268"/>
            <ac:grpSpMk id="29" creationId="{8F218B5F-05D9-FFF4-5445-FB5F0DB1D88E}"/>
          </ac:grpSpMkLst>
        </pc:grpChg>
        <pc:grpChg chg="del">
          <ac:chgData name="Viktoria Georgieva" userId="S::v.georgieva@thedad.digital::e83fdd28-71d2-4b5e-ac55-ff720e9f8eee" providerId="AD" clId="Web-{97E4C577-FA92-BA85-3C0A-202A0189C635}" dt="2024-01-04T11:43:31.381" v="6"/>
          <ac:grpSpMkLst>
            <pc:docMk/>
            <pc:sldMk cId="3067511583" sldId="268"/>
            <ac:grpSpMk id="36" creationId="{6D0478EE-3D15-F54B-EFD5-7660855A01C9}"/>
          </ac:grpSpMkLst>
        </pc:grpChg>
        <pc:picChg chg="del">
          <ac:chgData name="Viktoria Georgieva" userId="S::v.georgieva@thedad.digital::e83fdd28-71d2-4b5e-ac55-ff720e9f8eee" providerId="AD" clId="Web-{97E4C577-FA92-BA85-3C0A-202A0189C635}" dt="2024-01-04T12:20:40.331" v="105"/>
          <ac:picMkLst>
            <pc:docMk/>
            <pc:sldMk cId="3067511583" sldId="268"/>
            <ac:picMk id="4" creationId="{8AFEE2E8-79BF-5514-EC45-F19ACD65FA26}"/>
          </ac:picMkLst>
        </pc:picChg>
        <pc:picChg chg="add">
          <ac:chgData name="Viktoria Georgieva" userId="S::v.georgieva@thedad.digital::e83fdd28-71d2-4b5e-ac55-ff720e9f8eee" providerId="AD" clId="Web-{97E4C577-FA92-BA85-3C0A-202A0189C635}" dt="2024-01-04T12:20:59.410" v="106"/>
          <ac:picMkLst>
            <pc:docMk/>
            <pc:sldMk cId="3067511583" sldId="268"/>
            <ac:picMk id="6" creationId="{B3830F7A-CF7E-F33B-AD17-916001EB59A9}"/>
          </ac:picMkLst>
        </pc:picChg>
        <pc:picChg chg="add">
          <ac:chgData name="Viktoria Georgieva" userId="S::v.georgieva@thedad.digital::e83fdd28-71d2-4b5e-ac55-ff720e9f8eee" providerId="AD" clId="Web-{97E4C577-FA92-BA85-3C0A-202A0189C635}" dt="2024-01-04T13:00:25.883" v="393"/>
          <ac:picMkLst>
            <pc:docMk/>
            <pc:sldMk cId="3067511583" sldId="268"/>
            <ac:picMk id="7" creationId="{32B46B17-0EB3-DB3D-DA78-81B488CA95FC}"/>
          </ac:picMkLst>
        </pc:picChg>
      </pc:sldChg>
      <pc:sldChg chg="addSp delSp modSp mod setBg modClrScheme delDesignElem chgLayout">
        <pc:chgData name="Viktoria Georgieva" userId="S::v.georgieva@thedad.digital::e83fdd28-71d2-4b5e-ac55-ff720e9f8eee" providerId="AD" clId="Web-{97E4C577-FA92-BA85-3C0A-202A0189C635}" dt="2024-01-04T13:00:27.368" v="394"/>
        <pc:sldMkLst>
          <pc:docMk/>
          <pc:sldMk cId="2274388485" sldId="270"/>
        </pc:sldMkLst>
        <pc:spChg chg="mod ord">
          <ac:chgData name="Viktoria Georgieva" userId="S::v.georgieva@thedad.digital::e83fdd28-71d2-4b5e-ac55-ff720e9f8eee" providerId="AD" clId="Web-{97E4C577-FA92-BA85-3C0A-202A0189C635}" dt="2024-01-04T12:48:43.240" v="285" actId="20577"/>
          <ac:spMkLst>
            <pc:docMk/>
            <pc:sldMk cId="2274388485" sldId="270"/>
            <ac:spMk id="2" creationId="{3004B2C8-213F-FA6F-9E5D-B67182D59D48}"/>
          </ac:spMkLst>
        </pc:spChg>
        <pc:spChg chg="del">
          <ac:chgData name="Viktoria Georgieva" userId="S::v.georgieva@thedad.digital::e83fdd28-71d2-4b5e-ac55-ff720e9f8eee" providerId="AD" clId="Web-{97E4C577-FA92-BA85-3C0A-202A0189C635}" dt="2024-01-04T11:43:31.381" v="6"/>
          <ac:spMkLst>
            <pc:docMk/>
            <pc:sldMk cId="2274388485" sldId="270"/>
            <ac:spMk id="33" creationId="{083CB5F4-E79B-B822-E8B7-066FF529FDAD}"/>
          </ac:spMkLst>
        </pc:spChg>
        <pc:spChg chg="del">
          <ac:chgData name="Viktoria Georgieva" userId="S::v.georgieva@thedad.digital::e83fdd28-71d2-4b5e-ac55-ff720e9f8eee" providerId="AD" clId="Web-{97E4C577-FA92-BA85-3C0A-202A0189C635}" dt="2024-01-04T11:43:31.381" v="6"/>
          <ac:spMkLst>
            <pc:docMk/>
            <pc:sldMk cId="2274388485" sldId="270"/>
            <ac:spMk id="61" creationId="{79CA5D96-F919-600B-24E8-44B74A2D1278}"/>
          </ac:spMkLst>
        </pc:spChg>
        <pc:spChg chg="mod ord">
          <ac:chgData name="Viktoria Georgieva" userId="S::v.georgieva@thedad.digital::e83fdd28-71d2-4b5e-ac55-ff720e9f8eee" providerId="AD" clId="Web-{97E4C577-FA92-BA85-3C0A-202A0189C635}" dt="2024-01-04T12:48:30.552" v="284"/>
          <ac:spMkLst>
            <pc:docMk/>
            <pc:sldMk cId="2274388485" sldId="270"/>
            <ac:spMk id="63" creationId="{F2F01188-B4A4-061E-2F0D-4262898B7855}"/>
          </ac:spMkLst>
        </pc:spChg>
        <pc:spChg chg="add">
          <ac:chgData name="Viktoria Georgieva" userId="S::v.georgieva@thedad.digital::e83fdd28-71d2-4b5e-ac55-ff720e9f8eee" providerId="AD" clId="Web-{97E4C577-FA92-BA85-3C0A-202A0189C635}" dt="2024-01-04T12:20:36.096" v="104"/>
          <ac:spMkLst>
            <pc:docMk/>
            <pc:sldMk cId="2274388485" sldId="270"/>
            <ac:spMk id="65" creationId="{106378C3-EA41-4A0B-8144-97AF179E9AB7}"/>
          </ac:spMkLst>
        </pc:spChg>
        <pc:spChg chg="add">
          <ac:chgData name="Viktoria Georgieva" userId="S::v.georgieva@thedad.digital::e83fdd28-71d2-4b5e-ac55-ff720e9f8eee" providerId="AD" clId="Web-{97E4C577-FA92-BA85-3C0A-202A0189C635}" dt="2024-01-04T12:20:36.096" v="104"/>
          <ac:spMkLst>
            <pc:docMk/>
            <pc:sldMk cId="2274388485" sldId="270"/>
            <ac:spMk id="66" creationId="{2ABC575D-863A-449B-AA18-A22D2A84C832}"/>
          </ac:spMkLst>
        </pc:spChg>
        <pc:spChg chg="add">
          <ac:chgData name="Viktoria Georgieva" userId="S::v.georgieva@thedad.digital::e83fdd28-71d2-4b5e-ac55-ff720e9f8eee" providerId="AD" clId="Web-{97E4C577-FA92-BA85-3C0A-202A0189C635}" dt="2024-01-04T12:20:36.096" v="104"/>
          <ac:spMkLst>
            <pc:docMk/>
            <pc:sldMk cId="2274388485" sldId="270"/>
            <ac:spMk id="67" creationId="{1BB06672-1A60-406F-A61F-4563851CE60F}"/>
          </ac:spMkLst>
        </pc:spChg>
        <pc:spChg chg="add del">
          <ac:chgData name="Viktoria Georgieva" userId="S::v.georgieva@thedad.digital::e83fdd28-71d2-4b5e-ac55-ff720e9f8eee" providerId="AD" clId="Web-{97E4C577-FA92-BA85-3C0A-202A0189C635}" dt="2024-01-04T12:20:27.518" v="103"/>
          <ac:spMkLst>
            <pc:docMk/>
            <pc:sldMk cId="2274388485" sldId="270"/>
            <ac:spMk id="68" creationId="{106378C3-EA41-4A0B-8144-97AF179E9AB7}"/>
          </ac:spMkLst>
        </pc:spChg>
        <pc:spChg chg="add del">
          <ac:chgData name="Viktoria Georgieva" userId="S::v.georgieva@thedad.digital::e83fdd28-71d2-4b5e-ac55-ff720e9f8eee" providerId="AD" clId="Web-{97E4C577-FA92-BA85-3C0A-202A0189C635}" dt="2024-01-04T12:20:27.518" v="103"/>
          <ac:spMkLst>
            <pc:docMk/>
            <pc:sldMk cId="2274388485" sldId="270"/>
            <ac:spMk id="70" creationId="{2ABC575D-863A-449B-AA18-A22D2A84C832}"/>
          </ac:spMkLst>
        </pc:spChg>
        <pc:spChg chg="add del">
          <ac:chgData name="Viktoria Georgieva" userId="S::v.georgieva@thedad.digital::e83fdd28-71d2-4b5e-ac55-ff720e9f8eee" providerId="AD" clId="Web-{97E4C577-FA92-BA85-3C0A-202A0189C635}" dt="2024-01-04T12:20:27.518" v="103"/>
          <ac:spMkLst>
            <pc:docMk/>
            <pc:sldMk cId="2274388485" sldId="270"/>
            <ac:spMk id="72" creationId="{1BB06672-1A60-406F-A61F-4563851CE60F}"/>
          </ac:spMkLst>
        </pc:spChg>
        <pc:grpChg chg="del">
          <ac:chgData name="Viktoria Georgieva" userId="S::v.georgieva@thedad.digital::e83fdd28-71d2-4b5e-ac55-ff720e9f8eee" providerId="AD" clId="Web-{97E4C577-FA92-BA85-3C0A-202A0189C635}" dt="2024-01-04T11:43:31.381" v="6"/>
          <ac:grpSpMkLst>
            <pc:docMk/>
            <pc:sldMk cId="2274388485" sldId="270"/>
            <ac:grpSpMk id="10" creationId="{EE29BD16-A3D9-4F3B-5EF4-08714C961C67}"/>
          </ac:grpSpMkLst>
        </pc:grpChg>
        <pc:picChg chg="del">
          <ac:chgData name="Viktoria Georgieva" userId="S::v.georgieva@thedad.digital::e83fdd28-71d2-4b5e-ac55-ff720e9f8eee" providerId="AD" clId="Web-{97E4C577-FA92-BA85-3C0A-202A0189C635}" dt="2024-01-04T12:20:12.252" v="101"/>
          <ac:picMkLst>
            <pc:docMk/>
            <pc:sldMk cId="2274388485" sldId="270"/>
            <ac:picMk id="4" creationId="{E87273ED-57CB-9F3A-70C9-F3837D17371D}"/>
          </ac:picMkLst>
        </pc:picChg>
        <pc:picChg chg="add">
          <ac:chgData name="Viktoria Georgieva" userId="S::v.georgieva@thedad.digital::e83fdd28-71d2-4b5e-ac55-ff720e9f8eee" providerId="AD" clId="Web-{97E4C577-FA92-BA85-3C0A-202A0189C635}" dt="2024-01-04T13:00:27.368" v="394"/>
          <ac:picMkLst>
            <pc:docMk/>
            <pc:sldMk cId="2274388485" sldId="270"/>
            <ac:picMk id="5" creationId="{E85F06FE-3235-5457-A63D-159364CADB58}"/>
          </ac:picMkLst>
        </pc:picChg>
        <pc:cxnChg chg="del">
          <ac:chgData name="Viktoria Georgieva" userId="S::v.georgieva@thedad.digital::e83fdd28-71d2-4b5e-ac55-ff720e9f8eee" providerId="AD" clId="Web-{97E4C577-FA92-BA85-3C0A-202A0189C635}" dt="2024-01-04T11:43:31.381" v="6"/>
          <ac:cxnSpMkLst>
            <pc:docMk/>
            <pc:sldMk cId="2274388485" sldId="270"/>
            <ac:cxnSpMk id="35" creationId="{D910DB99-54D8-AB8F-CB94-A014EB4D0507}"/>
          </ac:cxnSpMkLst>
        </pc:cxnChg>
      </pc:sldChg>
      <pc:sldChg chg="addSp delSp modSp mod setBg modClrScheme delDesignElem chgLayout">
        <pc:chgData name="Viktoria Georgieva" userId="S::v.georgieva@thedad.digital::e83fdd28-71d2-4b5e-ac55-ff720e9f8eee" providerId="AD" clId="Web-{97E4C577-FA92-BA85-3C0A-202A0189C635}" dt="2024-01-04T13:00:24.696" v="392"/>
        <pc:sldMkLst>
          <pc:docMk/>
          <pc:sldMk cId="3263629421" sldId="271"/>
        </pc:sldMkLst>
        <pc:spChg chg="mod ord">
          <ac:chgData name="Viktoria Georgieva" userId="S::v.georgieva@thedad.digital::e83fdd28-71d2-4b5e-ac55-ff720e9f8eee" providerId="AD" clId="Web-{97E4C577-FA92-BA85-3C0A-202A0189C635}" dt="2024-01-04T12:49:39.071" v="294" actId="20577"/>
          <ac:spMkLst>
            <pc:docMk/>
            <pc:sldMk cId="3263629421" sldId="271"/>
            <ac:spMk id="2" creationId="{23D2E772-BB81-C069-D440-3CD4AA60D65D}"/>
          </ac:spMkLst>
        </pc:spChg>
        <pc:spChg chg="del">
          <ac:chgData name="Viktoria Georgieva" userId="S::v.georgieva@thedad.digital::e83fdd28-71d2-4b5e-ac55-ff720e9f8eee" providerId="AD" clId="Web-{97E4C577-FA92-BA85-3C0A-202A0189C635}" dt="2024-01-04T11:43:31.381" v="6"/>
          <ac:spMkLst>
            <pc:docMk/>
            <pc:sldMk cId="3263629421" sldId="271"/>
            <ac:spMk id="33" creationId="{292CE12D-CE40-DD67-EB57-AA0AD52B8C0C}"/>
          </ac:spMkLst>
        </pc:spChg>
        <pc:spChg chg="del">
          <ac:chgData name="Viktoria Georgieva" userId="S::v.georgieva@thedad.digital::e83fdd28-71d2-4b5e-ac55-ff720e9f8eee" providerId="AD" clId="Web-{97E4C577-FA92-BA85-3C0A-202A0189C635}" dt="2024-01-04T11:43:31.381" v="6"/>
          <ac:spMkLst>
            <pc:docMk/>
            <pc:sldMk cId="3263629421" sldId="271"/>
            <ac:spMk id="61" creationId="{983248D7-8D87-DEA8-2CD8-4EDA66217268}"/>
          </ac:spMkLst>
        </pc:spChg>
        <pc:spChg chg="mod ord">
          <ac:chgData name="Viktoria Georgieva" userId="S::v.georgieva@thedad.digital::e83fdd28-71d2-4b5e-ac55-ff720e9f8eee" providerId="AD" clId="Web-{97E4C577-FA92-BA85-3C0A-202A0189C635}" dt="2024-01-04T12:22:07.304" v="109"/>
          <ac:spMkLst>
            <pc:docMk/>
            <pc:sldMk cId="3263629421" sldId="271"/>
            <ac:spMk id="63" creationId="{A0F3139D-D7E4-9FEE-2078-5594D02493E5}"/>
          </ac:spMkLst>
        </pc:spChg>
        <pc:spChg chg="add">
          <ac:chgData name="Viktoria Georgieva" userId="S::v.georgieva@thedad.digital::e83fdd28-71d2-4b5e-ac55-ff720e9f8eee" providerId="AD" clId="Web-{97E4C577-FA92-BA85-3C0A-202A0189C635}" dt="2024-01-04T12:22:07.304" v="109"/>
          <ac:spMkLst>
            <pc:docMk/>
            <pc:sldMk cId="3263629421" sldId="271"/>
            <ac:spMk id="68" creationId="{106378C3-EA41-4A0B-8144-97AF179E9AB7}"/>
          </ac:spMkLst>
        </pc:spChg>
        <pc:spChg chg="add">
          <ac:chgData name="Viktoria Georgieva" userId="S::v.georgieva@thedad.digital::e83fdd28-71d2-4b5e-ac55-ff720e9f8eee" providerId="AD" clId="Web-{97E4C577-FA92-BA85-3C0A-202A0189C635}" dt="2024-01-04T12:22:07.304" v="109"/>
          <ac:spMkLst>
            <pc:docMk/>
            <pc:sldMk cId="3263629421" sldId="271"/>
            <ac:spMk id="70" creationId="{2ABC575D-863A-449B-AA18-A22D2A84C832}"/>
          </ac:spMkLst>
        </pc:spChg>
        <pc:spChg chg="add">
          <ac:chgData name="Viktoria Georgieva" userId="S::v.georgieva@thedad.digital::e83fdd28-71d2-4b5e-ac55-ff720e9f8eee" providerId="AD" clId="Web-{97E4C577-FA92-BA85-3C0A-202A0189C635}" dt="2024-01-04T12:22:07.304" v="109"/>
          <ac:spMkLst>
            <pc:docMk/>
            <pc:sldMk cId="3263629421" sldId="271"/>
            <ac:spMk id="72" creationId="{1BB06672-1A60-406F-A61F-4563851CE60F}"/>
          </ac:spMkLst>
        </pc:spChg>
        <pc:grpChg chg="del">
          <ac:chgData name="Viktoria Georgieva" userId="S::v.georgieva@thedad.digital::e83fdd28-71d2-4b5e-ac55-ff720e9f8eee" providerId="AD" clId="Web-{97E4C577-FA92-BA85-3C0A-202A0189C635}" dt="2024-01-04T11:43:31.381" v="6"/>
          <ac:grpSpMkLst>
            <pc:docMk/>
            <pc:sldMk cId="3263629421" sldId="271"/>
            <ac:grpSpMk id="10" creationId="{7FDB26C2-2E53-4CBC-D5F4-6D662D5BA666}"/>
          </ac:grpSpMkLst>
        </pc:grpChg>
        <pc:picChg chg="del">
          <ac:chgData name="Viktoria Georgieva" userId="S::v.georgieva@thedad.digital::e83fdd28-71d2-4b5e-ac55-ff720e9f8eee" providerId="AD" clId="Web-{97E4C577-FA92-BA85-3C0A-202A0189C635}" dt="2024-01-04T12:22:04.288" v="108"/>
          <ac:picMkLst>
            <pc:docMk/>
            <pc:sldMk cId="3263629421" sldId="271"/>
            <ac:picMk id="4" creationId="{91BB800D-A6C1-B2D2-F18B-7E795531CADC}"/>
          </ac:picMkLst>
        </pc:picChg>
        <pc:picChg chg="add">
          <ac:chgData name="Viktoria Georgieva" userId="S::v.georgieva@thedad.digital::e83fdd28-71d2-4b5e-ac55-ff720e9f8eee" providerId="AD" clId="Web-{97E4C577-FA92-BA85-3C0A-202A0189C635}" dt="2024-01-04T13:00:24.696" v="392"/>
          <ac:picMkLst>
            <pc:docMk/>
            <pc:sldMk cId="3263629421" sldId="271"/>
            <ac:picMk id="5" creationId="{1B031EC3-2C35-D6C0-7776-3C5E10F581E7}"/>
          </ac:picMkLst>
        </pc:picChg>
        <pc:cxnChg chg="del">
          <ac:chgData name="Viktoria Georgieva" userId="S::v.georgieva@thedad.digital::e83fdd28-71d2-4b5e-ac55-ff720e9f8eee" providerId="AD" clId="Web-{97E4C577-FA92-BA85-3C0A-202A0189C635}" dt="2024-01-04T11:43:31.381" v="6"/>
          <ac:cxnSpMkLst>
            <pc:docMk/>
            <pc:sldMk cId="3263629421" sldId="271"/>
            <ac:cxnSpMk id="35" creationId="{AFB361A8-D094-6AC7-FDFC-4EB8F8EEC5A4}"/>
          </ac:cxnSpMkLst>
        </pc:cxnChg>
      </pc:sldChg>
      <pc:sldChg chg="addSp delSp modSp mod setBg modClrScheme setClrOvrMap delDesignElem chgLayout">
        <pc:chgData name="Viktoria Georgieva" userId="S::v.georgieva@thedad.digital::e83fdd28-71d2-4b5e-ac55-ff720e9f8eee" providerId="AD" clId="Web-{97E4C577-FA92-BA85-3C0A-202A0189C635}" dt="2024-01-04T13:00:23.008" v="391"/>
        <pc:sldMkLst>
          <pc:docMk/>
          <pc:sldMk cId="3276487645" sldId="272"/>
        </pc:sldMkLst>
        <pc:spChg chg="mod ord">
          <ac:chgData name="Viktoria Georgieva" userId="S::v.georgieva@thedad.digital::e83fdd28-71d2-4b5e-ac55-ff720e9f8eee" providerId="AD" clId="Web-{97E4C577-FA92-BA85-3C0A-202A0189C635}" dt="2024-01-04T12:50:11.401" v="299" actId="20577"/>
          <ac:spMkLst>
            <pc:docMk/>
            <pc:sldMk cId="3276487645" sldId="272"/>
            <ac:spMk id="2" creationId="{CC129370-4DF7-79C4-7114-55D0CE9AEBBB}"/>
          </ac:spMkLst>
        </pc:spChg>
        <pc:spChg chg="add del">
          <ac:chgData name="Viktoria Georgieva" userId="S::v.georgieva@thedad.digital::e83fdd28-71d2-4b5e-ac55-ff720e9f8eee" providerId="AD" clId="Web-{97E4C577-FA92-BA85-3C0A-202A0189C635}" dt="2024-01-04T12:22:37.493" v="112"/>
          <ac:spMkLst>
            <pc:docMk/>
            <pc:sldMk cId="3276487645" sldId="272"/>
            <ac:spMk id="5" creationId="{9EBB507A-4CD7-4FB2-A45B-AA83624A236B}"/>
          </ac:spMkLst>
        </pc:spChg>
        <pc:spChg chg="add">
          <ac:chgData name="Viktoria Georgieva" userId="S::v.georgieva@thedad.digital::e83fdd28-71d2-4b5e-ac55-ff720e9f8eee" providerId="AD" clId="Web-{97E4C577-FA92-BA85-3C0A-202A0189C635}" dt="2024-01-04T12:22:37.509" v="113"/>
          <ac:spMkLst>
            <pc:docMk/>
            <pc:sldMk cId="3276487645" sldId="272"/>
            <ac:spMk id="7" creationId="{493167C4-7ABD-4E49-9694-5E0564B1C67C}"/>
          </ac:spMkLst>
        </pc:spChg>
        <pc:spChg chg="add">
          <ac:chgData name="Viktoria Georgieva" userId="S::v.georgieva@thedad.digital::e83fdd28-71d2-4b5e-ac55-ff720e9f8eee" providerId="AD" clId="Web-{97E4C577-FA92-BA85-3C0A-202A0189C635}" dt="2024-01-04T12:22:37.509" v="113"/>
          <ac:spMkLst>
            <pc:docMk/>
            <pc:sldMk cId="3276487645" sldId="272"/>
            <ac:spMk id="9" creationId="{26C48361-4990-441C-BCC7-1B7E71688F3B}"/>
          </ac:spMkLst>
        </pc:spChg>
        <pc:spChg chg="add del">
          <ac:chgData name="Viktoria Georgieva" userId="S::v.georgieva@thedad.digital::e83fdd28-71d2-4b5e-ac55-ff720e9f8eee" providerId="AD" clId="Web-{97E4C577-FA92-BA85-3C0A-202A0189C635}" dt="2024-01-04T12:22:37.493" v="112"/>
          <ac:spMkLst>
            <pc:docMk/>
            <pc:sldMk cId="3276487645" sldId="272"/>
            <ac:spMk id="10" creationId="{7ED360F3-9486-4724-8EB2-20E3BF28BA50}"/>
          </ac:spMkLst>
        </pc:spChg>
        <pc:spChg chg="add">
          <ac:chgData name="Viktoria Georgieva" userId="S::v.georgieva@thedad.digital::e83fdd28-71d2-4b5e-ac55-ff720e9f8eee" providerId="AD" clId="Web-{97E4C577-FA92-BA85-3C0A-202A0189C635}" dt="2024-01-04T12:22:37.509" v="113"/>
          <ac:spMkLst>
            <pc:docMk/>
            <pc:sldMk cId="3276487645" sldId="272"/>
            <ac:spMk id="11" creationId="{51EBB8E8-DF34-46B4-8697-0D8C8DB6D529}"/>
          </ac:spMkLst>
        </pc:spChg>
        <pc:spChg chg="add">
          <ac:chgData name="Viktoria Georgieva" userId="S::v.georgieva@thedad.digital::e83fdd28-71d2-4b5e-ac55-ff720e9f8eee" providerId="AD" clId="Web-{97E4C577-FA92-BA85-3C0A-202A0189C635}" dt="2024-01-04T12:22:37.509" v="113"/>
          <ac:spMkLst>
            <pc:docMk/>
            <pc:sldMk cId="3276487645" sldId="272"/>
            <ac:spMk id="13" creationId="{35417EB8-D7CD-427B-B5E9-9A88C85B4527}"/>
          </ac:spMkLst>
        </pc:spChg>
        <pc:spChg chg="add">
          <ac:chgData name="Viktoria Georgieva" userId="S::v.georgieva@thedad.digital::e83fdd28-71d2-4b5e-ac55-ff720e9f8eee" providerId="AD" clId="Web-{97E4C577-FA92-BA85-3C0A-202A0189C635}" dt="2024-01-04T12:22:37.509" v="113"/>
          <ac:spMkLst>
            <pc:docMk/>
            <pc:sldMk cId="3276487645" sldId="272"/>
            <ac:spMk id="15" creationId="{ABB4B243-B5D9-4B56-B29F-6356B903BBE3}"/>
          </ac:spMkLst>
        </pc:spChg>
        <pc:spChg chg="del">
          <ac:chgData name="Viktoria Georgieva" userId="S::v.georgieva@thedad.digital::e83fdd28-71d2-4b5e-ac55-ff720e9f8eee" providerId="AD" clId="Web-{97E4C577-FA92-BA85-3C0A-202A0189C635}" dt="2024-01-04T11:43:31.381" v="6"/>
          <ac:spMkLst>
            <pc:docMk/>
            <pc:sldMk cId="3276487645" sldId="272"/>
            <ac:spMk id="34" creationId="{25C12CFD-C17F-E725-B90C-2FE3CE5A8281}"/>
          </ac:spMkLst>
        </pc:spChg>
        <pc:spChg chg="del">
          <ac:chgData name="Viktoria Georgieva" userId="S::v.georgieva@thedad.digital::e83fdd28-71d2-4b5e-ac55-ff720e9f8eee" providerId="AD" clId="Web-{97E4C577-FA92-BA85-3C0A-202A0189C635}" dt="2024-01-04T11:43:31.381" v="6"/>
          <ac:spMkLst>
            <pc:docMk/>
            <pc:sldMk cId="3276487645" sldId="272"/>
            <ac:spMk id="57" creationId="{19FB349B-5CDE-E5DF-4D98-ABCB0DE3121D}"/>
          </ac:spMkLst>
        </pc:spChg>
        <pc:spChg chg="del">
          <ac:chgData name="Viktoria Georgieva" userId="S::v.georgieva@thedad.digital::e83fdd28-71d2-4b5e-ac55-ff720e9f8eee" providerId="AD" clId="Web-{97E4C577-FA92-BA85-3C0A-202A0189C635}" dt="2024-01-04T11:43:31.381" v="6"/>
          <ac:spMkLst>
            <pc:docMk/>
            <pc:sldMk cId="3276487645" sldId="272"/>
            <ac:spMk id="59" creationId="{D381F8F5-F4BD-B917-39E6-7E1249967D1D}"/>
          </ac:spMkLst>
        </pc:spChg>
        <pc:grpChg chg="del">
          <ac:chgData name="Viktoria Georgieva" userId="S::v.georgieva@thedad.digital::e83fdd28-71d2-4b5e-ac55-ff720e9f8eee" providerId="AD" clId="Web-{97E4C577-FA92-BA85-3C0A-202A0189C635}" dt="2024-01-04T11:43:31.381" v="6"/>
          <ac:grpSpMkLst>
            <pc:docMk/>
            <pc:sldMk cId="3276487645" sldId="272"/>
            <ac:grpSpMk id="8" creationId="{C7772C38-0337-0DEB-C751-55906903FFC9}"/>
          </ac:grpSpMkLst>
        </pc:grpChg>
        <pc:grpChg chg="del">
          <ac:chgData name="Viktoria Georgieva" userId="S::v.georgieva@thedad.digital::e83fdd28-71d2-4b5e-ac55-ff720e9f8eee" providerId="AD" clId="Web-{97E4C577-FA92-BA85-3C0A-202A0189C635}" dt="2024-01-04T11:43:31.381" v="6"/>
          <ac:grpSpMkLst>
            <pc:docMk/>
            <pc:sldMk cId="3276487645" sldId="272"/>
            <ac:grpSpMk id="29" creationId="{621FD45F-80CB-0A3F-EB33-6CC460A6B3A5}"/>
          </ac:grpSpMkLst>
        </pc:grpChg>
        <pc:grpChg chg="del">
          <ac:chgData name="Viktoria Georgieva" userId="S::v.georgieva@thedad.digital::e83fdd28-71d2-4b5e-ac55-ff720e9f8eee" providerId="AD" clId="Web-{97E4C577-FA92-BA85-3C0A-202A0189C635}" dt="2024-01-04T11:43:31.381" v="6"/>
          <ac:grpSpMkLst>
            <pc:docMk/>
            <pc:sldMk cId="3276487645" sldId="272"/>
            <ac:grpSpMk id="36" creationId="{39460487-141E-7FEE-B15B-26FB25D39417}"/>
          </ac:grpSpMkLst>
        </pc:grpChg>
        <pc:picChg chg="del">
          <ac:chgData name="Viktoria Georgieva" userId="S::v.georgieva@thedad.digital::e83fdd28-71d2-4b5e-ac55-ff720e9f8eee" providerId="AD" clId="Web-{97E4C577-FA92-BA85-3C0A-202A0189C635}" dt="2024-01-04T12:22:13.554" v="110"/>
          <ac:picMkLst>
            <pc:docMk/>
            <pc:sldMk cId="3276487645" sldId="272"/>
            <ac:picMk id="4" creationId="{014D3005-BBF6-1631-3361-CA2F873F958A}"/>
          </ac:picMkLst>
        </pc:picChg>
        <pc:picChg chg="add del">
          <ac:chgData name="Viktoria Georgieva" userId="S::v.georgieva@thedad.digital::e83fdd28-71d2-4b5e-ac55-ff720e9f8eee" providerId="AD" clId="Web-{97E4C577-FA92-BA85-3C0A-202A0189C635}" dt="2024-01-04T12:22:37.493" v="112"/>
          <ac:picMkLst>
            <pc:docMk/>
            <pc:sldMk cId="3276487645" sldId="272"/>
            <ac:picMk id="6" creationId="{6B882960-45A9-F836-5E72-AFA54614E90C}"/>
          </ac:picMkLst>
        </pc:picChg>
        <pc:picChg chg="add">
          <ac:chgData name="Viktoria Georgieva" userId="S::v.georgieva@thedad.digital::e83fdd28-71d2-4b5e-ac55-ff720e9f8eee" providerId="AD" clId="Web-{97E4C577-FA92-BA85-3C0A-202A0189C635}" dt="2024-01-04T13:00:23.008" v="391"/>
          <ac:picMkLst>
            <pc:docMk/>
            <pc:sldMk cId="3276487645" sldId="272"/>
            <ac:picMk id="8" creationId="{D9E946FD-4133-F185-C9EE-BB22EAAA9580}"/>
          </ac:picMkLst>
        </pc:picChg>
      </pc:sldChg>
      <pc:sldChg chg="addSp delSp modSp mod setBg modClrScheme delDesignElem chgLayout">
        <pc:chgData name="Viktoria Georgieva" userId="S::v.georgieva@thedad.digital::e83fdd28-71d2-4b5e-ac55-ff720e9f8eee" providerId="AD" clId="Web-{97E4C577-FA92-BA85-3C0A-202A0189C635}" dt="2024-01-04T13:00:21.571" v="390"/>
        <pc:sldMkLst>
          <pc:docMk/>
          <pc:sldMk cId="2478837645" sldId="273"/>
        </pc:sldMkLst>
        <pc:spChg chg="mod ord">
          <ac:chgData name="Viktoria Georgieva" userId="S::v.georgieva@thedad.digital::e83fdd28-71d2-4b5e-ac55-ff720e9f8eee" providerId="AD" clId="Web-{97E4C577-FA92-BA85-3C0A-202A0189C635}" dt="2024-01-04T12:51:04.919" v="309" actId="14100"/>
          <ac:spMkLst>
            <pc:docMk/>
            <pc:sldMk cId="2478837645" sldId="273"/>
            <ac:spMk id="2" creationId="{20BC63BA-6670-2ED5-EE44-3F8F7D5D51EC}"/>
          </ac:spMkLst>
        </pc:spChg>
        <pc:spChg chg="del">
          <ac:chgData name="Viktoria Georgieva" userId="S::v.georgieva@thedad.digital::e83fdd28-71d2-4b5e-ac55-ff720e9f8eee" providerId="AD" clId="Web-{97E4C577-FA92-BA85-3C0A-202A0189C635}" dt="2024-01-04T11:43:31.381" v="6"/>
          <ac:spMkLst>
            <pc:docMk/>
            <pc:sldMk cId="2478837645" sldId="273"/>
            <ac:spMk id="33" creationId="{C4FA1388-6F18-4686-300F-CC10C075222E}"/>
          </ac:spMkLst>
        </pc:spChg>
        <pc:spChg chg="del">
          <ac:chgData name="Viktoria Georgieva" userId="S::v.georgieva@thedad.digital::e83fdd28-71d2-4b5e-ac55-ff720e9f8eee" providerId="AD" clId="Web-{97E4C577-FA92-BA85-3C0A-202A0189C635}" dt="2024-01-04T11:43:31.381" v="6"/>
          <ac:spMkLst>
            <pc:docMk/>
            <pc:sldMk cId="2478837645" sldId="273"/>
            <ac:spMk id="61" creationId="{8126F1E1-516D-988D-0464-C4A0134E5A2F}"/>
          </ac:spMkLst>
        </pc:spChg>
        <pc:spChg chg="mod ord">
          <ac:chgData name="Viktoria Georgieva" userId="S::v.georgieva@thedad.digital::e83fdd28-71d2-4b5e-ac55-ff720e9f8eee" providerId="AD" clId="Web-{97E4C577-FA92-BA85-3C0A-202A0189C635}" dt="2024-01-04T12:22:49.947" v="116"/>
          <ac:spMkLst>
            <pc:docMk/>
            <pc:sldMk cId="2478837645" sldId="273"/>
            <ac:spMk id="63" creationId="{21FE2584-CE49-D93F-0AF4-8499220C2233}"/>
          </ac:spMkLst>
        </pc:spChg>
        <pc:spChg chg="add">
          <ac:chgData name="Viktoria Georgieva" userId="S::v.georgieva@thedad.digital::e83fdd28-71d2-4b5e-ac55-ff720e9f8eee" providerId="AD" clId="Web-{97E4C577-FA92-BA85-3C0A-202A0189C635}" dt="2024-01-04T12:22:49.947" v="116"/>
          <ac:spMkLst>
            <pc:docMk/>
            <pc:sldMk cId="2478837645" sldId="273"/>
            <ac:spMk id="68" creationId="{0AE80D91-18AA-438F-BFF4-E6BABFDFBABE}"/>
          </ac:spMkLst>
        </pc:spChg>
        <pc:spChg chg="add">
          <ac:chgData name="Viktoria Georgieva" userId="S::v.georgieva@thedad.digital::e83fdd28-71d2-4b5e-ac55-ff720e9f8eee" providerId="AD" clId="Web-{97E4C577-FA92-BA85-3C0A-202A0189C635}" dt="2024-01-04T12:22:49.947" v="116"/>
          <ac:spMkLst>
            <pc:docMk/>
            <pc:sldMk cId="2478837645" sldId="273"/>
            <ac:spMk id="70" creationId="{EF05C5AB-8A34-4DF3-AB54-AD74AA4324E8}"/>
          </ac:spMkLst>
        </pc:spChg>
        <pc:spChg chg="add">
          <ac:chgData name="Viktoria Georgieva" userId="S::v.georgieva@thedad.digital::e83fdd28-71d2-4b5e-ac55-ff720e9f8eee" providerId="AD" clId="Web-{97E4C577-FA92-BA85-3C0A-202A0189C635}" dt="2024-01-04T12:22:49.947" v="116"/>
          <ac:spMkLst>
            <pc:docMk/>
            <pc:sldMk cId="2478837645" sldId="273"/>
            <ac:spMk id="72" creationId="{AA3B856C-9196-4702-BED7-5733C7EAA667}"/>
          </ac:spMkLst>
        </pc:spChg>
        <pc:grpChg chg="del">
          <ac:chgData name="Viktoria Georgieva" userId="S::v.georgieva@thedad.digital::e83fdd28-71d2-4b5e-ac55-ff720e9f8eee" providerId="AD" clId="Web-{97E4C577-FA92-BA85-3C0A-202A0189C635}" dt="2024-01-04T11:43:31.381" v="6"/>
          <ac:grpSpMkLst>
            <pc:docMk/>
            <pc:sldMk cId="2478837645" sldId="273"/>
            <ac:grpSpMk id="10" creationId="{DD37777E-7CB9-0269-B056-26E0AA514937}"/>
          </ac:grpSpMkLst>
        </pc:grpChg>
        <pc:picChg chg="del mod">
          <ac:chgData name="Viktoria Georgieva" userId="S::v.georgieva@thedad.digital::e83fdd28-71d2-4b5e-ac55-ff720e9f8eee" providerId="AD" clId="Web-{97E4C577-FA92-BA85-3C0A-202A0189C635}" dt="2024-01-04T12:22:46.697" v="115"/>
          <ac:picMkLst>
            <pc:docMk/>
            <pc:sldMk cId="2478837645" sldId="273"/>
            <ac:picMk id="4" creationId="{28C9853E-C627-87E3-7316-5EA042A173A7}"/>
          </ac:picMkLst>
        </pc:picChg>
        <pc:picChg chg="add">
          <ac:chgData name="Viktoria Georgieva" userId="S::v.georgieva@thedad.digital::e83fdd28-71d2-4b5e-ac55-ff720e9f8eee" providerId="AD" clId="Web-{97E4C577-FA92-BA85-3C0A-202A0189C635}" dt="2024-01-04T13:00:21.571" v="390"/>
          <ac:picMkLst>
            <pc:docMk/>
            <pc:sldMk cId="2478837645" sldId="273"/>
            <ac:picMk id="5" creationId="{7AD89218-59B4-8AC1-44B5-4AAF56C7D6F4}"/>
          </ac:picMkLst>
        </pc:picChg>
        <pc:cxnChg chg="del">
          <ac:chgData name="Viktoria Georgieva" userId="S::v.georgieva@thedad.digital::e83fdd28-71d2-4b5e-ac55-ff720e9f8eee" providerId="AD" clId="Web-{97E4C577-FA92-BA85-3C0A-202A0189C635}" dt="2024-01-04T11:43:31.381" v="6"/>
          <ac:cxnSpMkLst>
            <pc:docMk/>
            <pc:sldMk cId="2478837645" sldId="273"/>
            <ac:cxnSpMk id="35" creationId="{620B2799-3B0D-6B30-B319-FD1C77420D6C}"/>
          </ac:cxnSpMkLst>
        </pc:cxnChg>
      </pc:sldChg>
      <pc:sldChg chg="addSp delSp modSp mod setBg modClrScheme delDesignElem chgLayout">
        <pc:chgData name="Viktoria Georgieva" userId="S::v.georgieva@thedad.digital::e83fdd28-71d2-4b5e-ac55-ff720e9f8eee" providerId="AD" clId="Web-{97E4C577-FA92-BA85-3C0A-202A0189C635}" dt="2024-01-04T13:00:20.133" v="389"/>
        <pc:sldMkLst>
          <pc:docMk/>
          <pc:sldMk cId="2411382396" sldId="274"/>
        </pc:sldMkLst>
        <pc:spChg chg="mod ord">
          <ac:chgData name="Viktoria Georgieva" userId="S::v.georgieva@thedad.digital::e83fdd28-71d2-4b5e-ac55-ff720e9f8eee" providerId="AD" clId="Web-{97E4C577-FA92-BA85-3C0A-202A0189C635}" dt="2024-01-04T12:51:24.998" v="312" actId="20577"/>
          <ac:spMkLst>
            <pc:docMk/>
            <pc:sldMk cId="2411382396" sldId="274"/>
            <ac:spMk id="2" creationId="{FBD23F2D-9342-69EF-38A3-4806042481DF}"/>
          </ac:spMkLst>
        </pc:spChg>
        <pc:spChg chg="del">
          <ac:chgData name="Viktoria Georgieva" userId="S::v.georgieva@thedad.digital::e83fdd28-71d2-4b5e-ac55-ff720e9f8eee" providerId="AD" clId="Web-{97E4C577-FA92-BA85-3C0A-202A0189C635}" dt="2024-01-04T11:43:31.381" v="6"/>
          <ac:spMkLst>
            <pc:docMk/>
            <pc:sldMk cId="2411382396" sldId="274"/>
            <ac:spMk id="33" creationId="{5B614816-0394-1B83-2A2F-734CBEFA52DF}"/>
          </ac:spMkLst>
        </pc:spChg>
        <pc:spChg chg="del">
          <ac:chgData name="Viktoria Georgieva" userId="S::v.georgieva@thedad.digital::e83fdd28-71d2-4b5e-ac55-ff720e9f8eee" providerId="AD" clId="Web-{97E4C577-FA92-BA85-3C0A-202A0189C635}" dt="2024-01-04T11:43:31.381" v="6"/>
          <ac:spMkLst>
            <pc:docMk/>
            <pc:sldMk cId="2411382396" sldId="274"/>
            <ac:spMk id="61" creationId="{C08E6C02-04A3-5495-84F5-D306344A022B}"/>
          </ac:spMkLst>
        </pc:spChg>
        <pc:spChg chg="mod ord">
          <ac:chgData name="Viktoria Georgieva" userId="S::v.georgieva@thedad.digital::e83fdd28-71d2-4b5e-ac55-ff720e9f8eee" providerId="AD" clId="Web-{97E4C577-FA92-BA85-3C0A-202A0189C635}" dt="2024-01-04T12:22:57.947" v="118"/>
          <ac:spMkLst>
            <pc:docMk/>
            <pc:sldMk cId="2411382396" sldId="274"/>
            <ac:spMk id="63" creationId="{D983DFC4-EC08-CEE1-863B-843CE301E12A}"/>
          </ac:spMkLst>
        </pc:spChg>
        <pc:spChg chg="add">
          <ac:chgData name="Viktoria Georgieva" userId="S::v.georgieva@thedad.digital::e83fdd28-71d2-4b5e-ac55-ff720e9f8eee" providerId="AD" clId="Web-{97E4C577-FA92-BA85-3C0A-202A0189C635}" dt="2024-01-04T12:22:57.947" v="118"/>
          <ac:spMkLst>
            <pc:docMk/>
            <pc:sldMk cId="2411382396" sldId="274"/>
            <ac:spMk id="68" creationId="{0AE80D91-18AA-438F-BFF4-E6BABFDFBABE}"/>
          </ac:spMkLst>
        </pc:spChg>
        <pc:spChg chg="add">
          <ac:chgData name="Viktoria Georgieva" userId="S::v.georgieva@thedad.digital::e83fdd28-71d2-4b5e-ac55-ff720e9f8eee" providerId="AD" clId="Web-{97E4C577-FA92-BA85-3C0A-202A0189C635}" dt="2024-01-04T12:22:57.947" v="118"/>
          <ac:spMkLst>
            <pc:docMk/>
            <pc:sldMk cId="2411382396" sldId="274"/>
            <ac:spMk id="70" creationId="{EF05C5AB-8A34-4DF3-AB54-AD74AA4324E8}"/>
          </ac:spMkLst>
        </pc:spChg>
        <pc:spChg chg="add">
          <ac:chgData name="Viktoria Georgieva" userId="S::v.georgieva@thedad.digital::e83fdd28-71d2-4b5e-ac55-ff720e9f8eee" providerId="AD" clId="Web-{97E4C577-FA92-BA85-3C0A-202A0189C635}" dt="2024-01-04T12:22:57.947" v="118"/>
          <ac:spMkLst>
            <pc:docMk/>
            <pc:sldMk cId="2411382396" sldId="274"/>
            <ac:spMk id="72" creationId="{AA3B856C-9196-4702-BED7-5733C7EAA667}"/>
          </ac:spMkLst>
        </pc:spChg>
        <pc:grpChg chg="del">
          <ac:chgData name="Viktoria Georgieva" userId="S::v.georgieva@thedad.digital::e83fdd28-71d2-4b5e-ac55-ff720e9f8eee" providerId="AD" clId="Web-{97E4C577-FA92-BA85-3C0A-202A0189C635}" dt="2024-01-04T11:43:31.381" v="6"/>
          <ac:grpSpMkLst>
            <pc:docMk/>
            <pc:sldMk cId="2411382396" sldId="274"/>
            <ac:grpSpMk id="10" creationId="{EA6C9FED-FEF7-36D3-1567-96D5E36BC200}"/>
          </ac:grpSpMkLst>
        </pc:grpChg>
        <pc:picChg chg="del">
          <ac:chgData name="Viktoria Georgieva" userId="S::v.georgieva@thedad.digital::e83fdd28-71d2-4b5e-ac55-ff720e9f8eee" providerId="AD" clId="Web-{97E4C577-FA92-BA85-3C0A-202A0189C635}" dt="2024-01-04T12:22:54.994" v="117"/>
          <ac:picMkLst>
            <pc:docMk/>
            <pc:sldMk cId="2411382396" sldId="274"/>
            <ac:picMk id="4" creationId="{0A97376A-0066-76DB-8882-AAB72D9410C0}"/>
          </ac:picMkLst>
        </pc:picChg>
        <pc:picChg chg="add">
          <ac:chgData name="Viktoria Georgieva" userId="S::v.georgieva@thedad.digital::e83fdd28-71d2-4b5e-ac55-ff720e9f8eee" providerId="AD" clId="Web-{97E4C577-FA92-BA85-3C0A-202A0189C635}" dt="2024-01-04T13:00:20.133" v="389"/>
          <ac:picMkLst>
            <pc:docMk/>
            <pc:sldMk cId="2411382396" sldId="274"/>
            <ac:picMk id="5" creationId="{1E069B54-5E62-09BF-937B-9110BB501F0E}"/>
          </ac:picMkLst>
        </pc:picChg>
        <pc:cxnChg chg="del">
          <ac:chgData name="Viktoria Georgieva" userId="S::v.georgieva@thedad.digital::e83fdd28-71d2-4b5e-ac55-ff720e9f8eee" providerId="AD" clId="Web-{97E4C577-FA92-BA85-3C0A-202A0189C635}" dt="2024-01-04T11:43:31.381" v="6"/>
          <ac:cxnSpMkLst>
            <pc:docMk/>
            <pc:sldMk cId="2411382396" sldId="274"/>
            <ac:cxnSpMk id="35" creationId="{572DAD3C-4215-7884-FC4D-C94379DE805A}"/>
          </ac:cxnSpMkLst>
        </pc:cxnChg>
      </pc:sldChg>
      <pc:sldChg chg="addSp delSp modSp mod setBg modClrScheme setClrOvrMap delDesignElem chgLayout">
        <pc:chgData name="Viktoria Georgieva" userId="S::v.georgieva@thedad.digital::e83fdd28-71d2-4b5e-ac55-ff720e9f8eee" providerId="AD" clId="Web-{97E4C577-FA92-BA85-3C0A-202A0189C635}" dt="2024-01-04T13:00:18.477" v="388"/>
        <pc:sldMkLst>
          <pc:docMk/>
          <pc:sldMk cId="1190923490" sldId="275"/>
        </pc:sldMkLst>
        <pc:spChg chg="mod">
          <ac:chgData name="Viktoria Georgieva" userId="S::v.georgieva@thedad.digital::e83fdd28-71d2-4b5e-ac55-ff720e9f8eee" providerId="AD" clId="Web-{97E4C577-FA92-BA85-3C0A-202A0189C635}" dt="2024-01-04T12:55:54.683" v="346" actId="14100"/>
          <ac:spMkLst>
            <pc:docMk/>
            <pc:sldMk cId="1190923490" sldId="275"/>
            <ac:spMk id="2" creationId="{BCE7271E-199D-7549-70F2-DA98A1D9C95D}"/>
          </ac:spMkLst>
        </pc:spChg>
        <pc:spChg chg="mod">
          <ac:chgData name="Viktoria Georgieva" userId="S::v.georgieva@thedad.digital::e83fdd28-71d2-4b5e-ac55-ff720e9f8eee" providerId="AD" clId="Web-{97E4C577-FA92-BA85-3C0A-202A0189C635}" dt="2024-01-04T12:56:00.090" v="347"/>
          <ac:spMkLst>
            <pc:docMk/>
            <pc:sldMk cId="1190923490" sldId="275"/>
            <ac:spMk id="3" creationId="{679D7518-A228-F78C-C3BD-C08D8B33B1E1}"/>
          </ac:spMkLst>
        </pc:spChg>
        <pc:spChg chg="add">
          <ac:chgData name="Viktoria Georgieva" userId="S::v.georgieva@thedad.digital::e83fdd28-71d2-4b5e-ac55-ff720e9f8eee" providerId="AD" clId="Web-{97E4C577-FA92-BA85-3C0A-202A0189C635}" dt="2024-01-04T12:23:06.854" v="119"/>
          <ac:spMkLst>
            <pc:docMk/>
            <pc:sldMk cId="1190923490" sldId="275"/>
            <ac:spMk id="10" creationId="{B112F398-C8E5-4322-B9FE-EBA4B6C94A10}"/>
          </ac:spMkLst>
        </pc:spChg>
        <pc:spChg chg="add">
          <ac:chgData name="Viktoria Georgieva" userId="S::v.georgieva@thedad.digital::e83fdd28-71d2-4b5e-ac55-ff720e9f8eee" providerId="AD" clId="Web-{97E4C577-FA92-BA85-3C0A-202A0189C635}" dt="2024-01-04T12:23:06.854" v="119"/>
          <ac:spMkLst>
            <pc:docMk/>
            <pc:sldMk cId="1190923490" sldId="275"/>
            <ac:spMk id="12" creationId="{AB55519A-61B7-4BC4-97EB-EF5FC8AB0C84}"/>
          </ac:spMkLst>
        </pc:spChg>
        <pc:spChg chg="del">
          <ac:chgData name="Viktoria Georgieva" userId="S::v.georgieva@thedad.digital::e83fdd28-71d2-4b5e-ac55-ff720e9f8eee" providerId="AD" clId="Web-{97E4C577-FA92-BA85-3C0A-202A0189C635}" dt="2024-01-04T11:43:31.381" v="6"/>
          <ac:spMkLst>
            <pc:docMk/>
            <pc:sldMk cId="1190923490" sldId="275"/>
            <ac:spMk id="94" creationId="{37D0064A-055F-609E-F039-9194AB63FB36}"/>
          </ac:spMkLst>
        </pc:spChg>
        <pc:spChg chg="del">
          <ac:chgData name="Viktoria Georgieva" userId="S::v.georgieva@thedad.digital::e83fdd28-71d2-4b5e-ac55-ff720e9f8eee" providerId="AD" clId="Web-{97E4C577-FA92-BA85-3C0A-202A0189C635}" dt="2024-01-04T11:43:31.381" v="6"/>
          <ac:spMkLst>
            <pc:docMk/>
            <pc:sldMk cId="1190923490" sldId="275"/>
            <ac:spMk id="117" creationId="{32F6D12B-2E10-2CC6-26BB-2545EB71F365}"/>
          </ac:spMkLst>
        </pc:spChg>
        <pc:grpChg chg="del">
          <ac:chgData name="Viktoria Georgieva" userId="S::v.georgieva@thedad.digital::e83fdd28-71d2-4b5e-ac55-ff720e9f8eee" providerId="AD" clId="Web-{97E4C577-FA92-BA85-3C0A-202A0189C635}" dt="2024-01-04T11:43:31.381" v="6"/>
          <ac:grpSpMkLst>
            <pc:docMk/>
            <pc:sldMk cId="1190923490" sldId="275"/>
            <ac:grpSpMk id="68" creationId="{F62D6F92-1726-8948-C9BB-AC3254F0377A}"/>
          </ac:grpSpMkLst>
        </pc:grpChg>
        <pc:grpChg chg="del">
          <ac:chgData name="Viktoria Georgieva" userId="S::v.georgieva@thedad.digital::e83fdd28-71d2-4b5e-ac55-ff720e9f8eee" providerId="AD" clId="Web-{97E4C577-FA92-BA85-3C0A-202A0189C635}" dt="2024-01-04T11:43:31.381" v="6"/>
          <ac:grpSpMkLst>
            <pc:docMk/>
            <pc:sldMk cId="1190923490" sldId="275"/>
            <ac:grpSpMk id="89" creationId="{EB6FB92C-590F-FB1A-29BE-FB27B52389B1}"/>
          </ac:grpSpMkLst>
        </pc:grpChg>
        <pc:grpChg chg="del">
          <ac:chgData name="Viktoria Georgieva" userId="S::v.georgieva@thedad.digital::e83fdd28-71d2-4b5e-ac55-ff720e9f8eee" providerId="AD" clId="Web-{97E4C577-FA92-BA85-3C0A-202A0189C635}" dt="2024-01-04T11:43:31.381" v="6"/>
          <ac:grpSpMkLst>
            <pc:docMk/>
            <pc:sldMk cId="1190923490" sldId="275"/>
            <ac:grpSpMk id="96" creationId="{B28CBB94-F452-EE27-FA04-2824FEDF0E2C}"/>
          </ac:grpSpMkLst>
        </pc:grpChg>
        <pc:picChg chg="del mod">
          <ac:chgData name="Viktoria Georgieva" userId="S::v.georgieva@thedad.digital::e83fdd28-71d2-4b5e-ac55-ff720e9f8eee" providerId="AD" clId="Web-{97E4C577-FA92-BA85-3C0A-202A0189C635}" dt="2024-01-04T12:23:09.543" v="120"/>
          <ac:picMkLst>
            <pc:docMk/>
            <pc:sldMk cId="1190923490" sldId="275"/>
            <ac:picMk id="5" creationId="{9FAA4EA1-B8A5-6D13-9DAB-25EEFC6DBDF7}"/>
          </ac:picMkLst>
        </pc:picChg>
        <pc:picChg chg="add">
          <ac:chgData name="Viktoria Georgieva" userId="S::v.georgieva@thedad.digital::e83fdd28-71d2-4b5e-ac55-ff720e9f8eee" providerId="AD" clId="Web-{97E4C577-FA92-BA85-3C0A-202A0189C635}" dt="2024-01-04T13:00:18.477" v="388"/>
          <ac:picMkLst>
            <pc:docMk/>
            <pc:sldMk cId="1190923490" sldId="275"/>
            <ac:picMk id="6" creationId="{795ACD80-B786-C82C-B6B4-2FCDE8727455}"/>
          </ac:picMkLst>
        </pc:picChg>
      </pc:sldChg>
      <pc:sldChg chg="addSp delSp modSp mod setBg modClrScheme delDesignElem chgLayout">
        <pc:chgData name="Viktoria Georgieva" userId="S::v.georgieva@thedad.digital::e83fdd28-71d2-4b5e-ac55-ff720e9f8eee" providerId="AD" clId="Web-{97E4C577-FA92-BA85-3C0A-202A0189C635}" dt="2024-01-04T13:00:17.555" v="387"/>
        <pc:sldMkLst>
          <pc:docMk/>
          <pc:sldMk cId="1796949492" sldId="276"/>
        </pc:sldMkLst>
        <pc:spChg chg="mod">
          <ac:chgData name="Viktoria Georgieva" userId="S::v.georgieva@thedad.digital::e83fdd28-71d2-4b5e-ac55-ff720e9f8eee" providerId="AD" clId="Web-{97E4C577-FA92-BA85-3C0A-202A0189C635}" dt="2024-01-04T12:56:27.091" v="352" actId="14100"/>
          <ac:spMkLst>
            <pc:docMk/>
            <pc:sldMk cId="1796949492" sldId="276"/>
            <ac:spMk id="2" creationId="{089E8A40-C96E-C7B2-C062-6D3BFFC2FCDA}"/>
          </ac:spMkLst>
        </pc:spChg>
        <pc:spChg chg="add del">
          <ac:chgData name="Viktoria Georgieva" userId="S::v.georgieva@thedad.digital::e83fdd28-71d2-4b5e-ac55-ff720e9f8eee" providerId="AD" clId="Web-{97E4C577-FA92-BA85-3C0A-202A0189C635}" dt="2024-01-04T12:25:58.487" v="154"/>
          <ac:spMkLst>
            <pc:docMk/>
            <pc:sldMk cId="1796949492" sldId="276"/>
            <ac:spMk id="11" creationId="{4D7161C7-045E-45D4-9F10-08C95D9F29FF}"/>
          </ac:spMkLst>
        </pc:spChg>
        <pc:spChg chg="add del">
          <ac:chgData name="Viktoria Georgieva" userId="S::v.georgieva@thedad.digital::e83fdd28-71d2-4b5e-ac55-ff720e9f8eee" providerId="AD" clId="Web-{97E4C577-FA92-BA85-3C0A-202A0189C635}" dt="2024-01-04T12:25:58.487" v="154"/>
          <ac:spMkLst>
            <pc:docMk/>
            <pc:sldMk cId="1796949492" sldId="276"/>
            <ac:spMk id="13" creationId="{ABAF6370-6BA9-4B90-A186-9019906ABF4A}"/>
          </ac:spMkLst>
        </pc:spChg>
        <pc:spChg chg="add">
          <ac:chgData name="Viktoria Georgieva" userId="S::v.georgieva@thedad.digital::e83fdd28-71d2-4b5e-ac55-ff720e9f8eee" providerId="AD" clId="Web-{97E4C577-FA92-BA85-3C0A-202A0189C635}" dt="2024-01-04T12:25:58.487" v="154"/>
          <ac:spMkLst>
            <pc:docMk/>
            <pc:sldMk cId="1796949492" sldId="276"/>
            <ac:spMk id="18" creationId="{4D7161C7-045E-45D4-9F10-08C95D9F29FF}"/>
          </ac:spMkLst>
        </pc:spChg>
        <pc:spChg chg="add">
          <ac:chgData name="Viktoria Georgieva" userId="S::v.georgieva@thedad.digital::e83fdd28-71d2-4b5e-ac55-ff720e9f8eee" providerId="AD" clId="Web-{97E4C577-FA92-BA85-3C0A-202A0189C635}" dt="2024-01-04T12:25:58.487" v="154"/>
          <ac:spMkLst>
            <pc:docMk/>
            <pc:sldMk cId="1796949492" sldId="276"/>
            <ac:spMk id="20" creationId="{ABAF6370-6BA9-4B90-A186-9019906ABF4A}"/>
          </ac:spMkLst>
        </pc:spChg>
        <pc:spChg chg="add">
          <ac:chgData name="Viktoria Georgieva" userId="S::v.georgieva@thedad.digital::e83fdd28-71d2-4b5e-ac55-ff720e9f8eee" providerId="AD" clId="Web-{97E4C577-FA92-BA85-3C0A-202A0189C635}" dt="2024-01-04T12:25:58.487" v="154"/>
          <ac:spMkLst>
            <pc:docMk/>
            <pc:sldMk cId="1796949492" sldId="276"/>
            <ac:spMk id="22" creationId="{433F8C28-9D55-445E-BFC4-0E0010552078}"/>
          </ac:spMkLst>
        </pc:spChg>
        <pc:spChg chg="add">
          <ac:chgData name="Viktoria Georgieva" userId="S::v.georgieva@thedad.digital::e83fdd28-71d2-4b5e-ac55-ff720e9f8eee" providerId="AD" clId="Web-{97E4C577-FA92-BA85-3C0A-202A0189C635}" dt="2024-01-04T12:25:58.487" v="154"/>
          <ac:spMkLst>
            <pc:docMk/>
            <pc:sldMk cId="1796949492" sldId="276"/>
            <ac:spMk id="24" creationId="{646B810F-5DD5-4C38-8F58-4DD282BEB3D3}"/>
          </ac:spMkLst>
        </pc:spChg>
        <pc:spChg chg="del">
          <ac:chgData name="Viktoria Georgieva" userId="S::v.georgieva@thedad.digital::e83fdd28-71d2-4b5e-ac55-ff720e9f8eee" providerId="AD" clId="Web-{97E4C577-FA92-BA85-3C0A-202A0189C635}" dt="2024-01-04T11:43:31.381" v="6"/>
          <ac:spMkLst>
            <pc:docMk/>
            <pc:sldMk cId="1796949492" sldId="276"/>
            <ac:spMk id="35" creationId="{34DD805B-2A7B-4ADA-9C4D-E0C9F192DBB3}"/>
          </ac:spMkLst>
        </pc:spChg>
        <pc:spChg chg="del">
          <ac:chgData name="Viktoria Georgieva" userId="S::v.georgieva@thedad.digital::e83fdd28-71d2-4b5e-ac55-ff720e9f8eee" providerId="AD" clId="Web-{97E4C577-FA92-BA85-3C0A-202A0189C635}" dt="2024-01-04T11:43:31.381" v="6"/>
          <ac:spMkLst>
            <pc:docMk/>
            <pc:sldMk cId="1796949492" sldId="276"/>
            <ac:spMk id="63" creationId="{9BF6EDB4-B4ED-4900-9E38-A7AE0EEEEA1F}"/>
          </ac:spMkLst>
        </pc:spChg>
        <pc:grpChg chg="del">
          <ac:chgData name="Viktoria Georgieva" userId="S::v.georgieva@thedad.digital::e83fdd28-71d2-4b5e-ac55-ff720e9f8eee" providerId="AD" clId="Web-{97E4C577-FA92-BA85-3C0A-202A0189C635}" dt="2024-01-04T11:43:31.381" v="6"/>
          <ac:grpSpMkLst>
            <pc:docMk/>
            <pc:sldMk cId="1796949492" sldId="276"/>
            <ac:grpSpMk id="9" creationId="{17C4610E-9C18-467B-BF10-BE6A974CC364}"/>
          </ac:grpSpMkLst>
        </pc:grpChg>
        <pc:grpChg chg="del">
          <ac:chgData name="Viktoria Georgieva" userId="S::v.georgieva@thedad.digital::e83fdd28-71d2-4b5e-ac55-ff720e9f8eee" providerId="AD" clId="Web-{97E4C577-FA92-BA85-3C0A-202A0189C635}" dt="2024-01-04T11:43:31.381" v="6"/>
          <ac:grpSpMkLst>
            <pc:docMk/>
            <pc:sldMk cId="1796949492" sldId="276"/>
            <ac:grpSpMk id="30" creationId="{A899734C-500F-4274-9854-8BFA14A1D7EE}"/>
          </ac:grpSpMkLst>
        </pc:grpChg>
        <pc:grpChg chg="del">
          <ac:chgData name="Viktoria Georgieva" userId="S::v.georgieva@thedad.digital::e83fdd28-71d2-4b5e-ac55-ff720e9f8eee" providerId="AD" clId="Web-{97E4C577-FA92-BA85-3C0A-202A0189C635}" dt="2024-01-04T11:43:31.381" v="6"/>
          <ac:grpSpMkLst>
            <pc:docMk/>
            <pc:sldMk cId="1796949492" sldId="276"/>
            <ac:grpSpMk id="37" creationId="{C664A566-6D08-4E84-9708-4916A20016FF}"/>
          </ac:grpSpMkLst>
        </pc:grpChg>
        <pc:grpChg chg="del">
          <ac:chgData name="Viktoria Georgieva" userId="S::v.georgieva@thedad.digital::e83fdd28-71d2-4b5e-ac55-ff720e9f8eee" providerId="AD" clId="Web-{97E4C577-FA92-BA85-3C0A-202A0189C635}" dt="2024-01-04T11:43:31.381" v="6"/>
          <ac:grpSpMkLst>
            <pc:docMk/>
            <pc:sldMk cId="1796949492" sldId="276"/>
            <ac:grpSpMk id="58" creationId="{B83678BA-0A50-4D51-9E9E-08BB66F83C37}"/>
          </ac:grpSpMkLst>
        </pc:grpChg>
        <pc:picChg chg="del">
          <ac:chgData name="Viktoria Georgieva" userId="S::v.georgieva@thedad.digital::e83fdd28-71d2-4b5e-ac55-ff720e9f8eee" providerId="AD" clId="Web-{97E4C577-FA92-BA85-3C0A-202A0189C635}" dt="2024-01-04T12:24:00.888" v="138"/>
          <ac:picMkLst>
            <pc:docMk/>
            <pc:sldMk cId="1796949492" sldId="276"/>
            <ac:picMk id="4" creationId="{C5302062-1224-9AD1-8D7A-52E61B22AFEF}"/>
          </ac:picMkLst>
        </pc:picChg>
        <pc:picChg chg="add">
          <ac:chgData name="Viktoria Georgieva" userId="S::v.georgieva@thedad.digital::e83fdd28-71d2-4b5e-ac55-ff720e9f8eee" providerId="AD" clId="Web-{97E4C577-FA92-BA85-3C0A-202A0189C635}" dt="2024-01-04T13:00:17.555" v="387"/>
          <ac:picMkLst>
            <pc:docMk/>
            <pc:sldMk cId="1796949492" sldId="276"/>
            <ac:picMk id="5" creationId="{3A7AA49F-71C4-00DB-44FF-7B066C91A2F4}"/>
          </ac:picMkLst>
        </pc:picChg>
        <pc:picChg chg="mod">
          <ac:chgData name="Viktoria Georgieva" userId="S::v.georgieva@thedad.digital::e83fdd28-71d2-4b5e-ac55-ff720e9f8eee" providerId="AD" clId="Web-{97E4C577-FA92-BA85-3C0A-202A0189C635}" dt="2024-01-04T12:25:58.487" v="154"/>
          <ac:picMkLst>
            <pc:docMk/>
            <pc:sldMk cId="1796949492" sldId="276"/>
            <ac:picMk id="6" creationId="{AB483303-274F-B5B7-D15F-4220B19F909B}"/>
          </ac:picMkLst>
        </pc:picChg>
      </pc:sldChg>
      <pc:sldChg chg="addSp delSp modSp mod setBg modClrScheme delDesignElem chgLayout">
        <pc:chgData name="Viktoria Georgieva" userId="S::v.georgieva@thedad.digital::e83fdd28-71d2-4b5e-ac55-ff720e9f8eee" providerId="AD" clId="Web-{97E4C577-FA92-BA85-3C0A-202A0189C635}" dt="2024-01-04T13:00:16.117" v="386"/>
        <pc:sldMkLst>
          <pc:docMk/>
          <pc:sldMk cId="756225519" sldId="277"/>
        </pc:sldMkLst>
        <pc:spChg chg="add del">
          <ac:chgData name="Viktoria Georgieva" userId="S::v.georgieva@thedad.digital::e83fdd28-71d2-4b5e-ac55-ff720e9f8eee" providerId="AD" clId="Web-{97E4C577-FA92-BA85-3C0A-202A0189C635}" dt="2024-01-04T12:24:30.998" v="142"/>
          <ac:spMkLst>
            <pc:docMk/>
            <pc:sldMk cId="756225519" sldId="277"/>
            <ac:spMk id="9" creationId="{74597FA4-203B-4F08-BC52-46DEB52E9F64}"/>
          </ac:spMkLst>
        </pc:spChg>
        <pc:spChg chg="add del">
          <ac:chgData name="Viktoria Georgieva" userId="S::v.georgieva@thedad.digital::e83fdd28-71d2-4b5e-ac55-ff720e9f8eee" providerId="AD" clId="Web-{97E4C577-FA92-BA85-3C0A-202A0189C635}" dt="2024-01-04T12:24:30.998" v="142"/>
          <ac:spMkLst>
            <pc:docMk/>
            <pc:sldMk cId="756225519" sldId="277"/>
            <ac:spMk id="11" creationId="{DD067974-A2D5-4094-AE1A-B074EF55798C}"/>
          </ac:spMkLst>
        </pc:spChg>
        <pc:spChg chg="add del">
          <ac:chgData name="Viktoria Georgieva" userId="S::v.georgieva@thedad.digital::e83fdd28-71d2-4b5e-ac55-ff720e9f8eee" providerId="AD" clId="Web-{97E4C577-FA92-BA85-3C0A-202A0189C635}" dt="2024-01-04T12:24:30.998" v="142"/>
          <ac:spMkLst>
            <pc:docMk/>
            <pc:sldMk cId="756225519" sldId="277"/>
            <ac:spMk id="13" creationId="{A37E2960-9786-458F-8BF0-9E3E9B4ECEB9}"/>
          </ac:spMkLst>
        </pc:spChg>
        <pc:spChg chg="add del">
          <ac:chgData name="Viktoria Georgieva" userId="S::v.georgieva@thedad.digital::e83fdd28-71d2-4b5e-ac55-ff720e9f8eee" providerId="AD" clId="Web-{97E4C577-FA92-BA85-3C0A-202A0189C635}" dt="2024-01-04T12:24:35.889" v="144"/>
          <ac:spMkLst>
            <pc:docMk/>
            <pc:sldMk cId="756225519" sldId="277"/>
            <ac:spMk id="15" creationId="{74597FA4-203B-4F08-BC52-46DEB52E9F64}"/>
          </ac:spMkLst>
        </pc:spChg>
        <pc:spChg chg="add del">
          <ac:chgData name="Viktoria Georgieva" userId="S::v.georgieva@thedad.digital::e83fdd28-71d2-4b5e-ac55-ff720e9f8eee" providerId="AD" clId="Web-{97E4C577-FA92-BA85-3C0A-202A0189C635}" dt="2024-01-04T12:24:35.889" v="144"/>
          <ac:spMkLst>
            <pc:docMk/>
            <pc:sldMk cId="756225519" sldId="277"/>
            <ac:spMk id="16" creationId="{B7110010-B3B1-461A-A9FA-2D6B0D2CFE70}"/>
          </ac:spMkLst>
        </pc:spChg>
        <pc:spChg chg="add del">
          <ac:chgData name="Viktoria Georgieva" userId="S::v.georgieva@thedad.digital::e83fdd28-71d2-4b5e-ac55-ff720e9f8eee" providerId="AD" clId="Web-{97E4C577-FA92-BA85-3C0A-202A0189C635}" dt="2024-01-04T12:24:49.765" v="149"/>
          <ac:spMkLst>
            <pc:docMk/>
            <pc:sldMk cId="756225519" sldId="277"/>
            <ac:spMk id="18" creationId="{74597FA4-203B-4F08-BC52-46DEB52E9F64}"/>
          </ac:spMkLst>
        </pc:spChg>
        <pc:spChg chg="add del">
          <ac:chgData name="Viktoria Georgieva" userId="S::v.georgieva@thedad.digital::e83fdd28-71d2-4b5e-ac55-ff720e9f8eee" providerId="AD" clId="Web-{97E4C577-FA92-BA85-3C0A-202A0189C635}" dt="2024-01-04T12:24:49.687" v="148"/>
          <ac:spMkLst>
            <pc:docMk/>
            <pc:sldMk cId="756225519" sldId="277"/>
            <ac:spMk id="23" creationId="{74597FA4-203B-4F08-BC52-46DEB52E9F64}"/>
          </ac:spMkLst>
        </pc:spChg>
        <pc:spChg chg="add del">
          <ac:chgData name="Viktoria Georgieva" userId="S::v.georgieva@thedad.digital::e83fdd28-71d2-4b5e-ac55-ff720e9f8eee" providerId="AD" clId="Web-{97E4C577-FA92-BA85-3C0A-202A0189C635}" dt="2024-01-04T12:24:49.687" v="148"/>
          <ac:spMkLst>
            <pc:docMk/>
            <pc:sldMk cId="756225519" sldId="277"/>
            <ac:spMk id="25" creationId="{085B5D29-D9E4-40B2-8A6E-FDDB5F6A1329}"/>
          </ac:spMkLst>
        </pc:spChg>
        <pc:spChg chg="add del">
          <ac:chgData name="Viktoria Georgieva" userId="S::v.georgieva@thedad.digital::e83fdd28-71d2-4b5e-ac55-ff720e9f8eee" providerId="AD" clId="Web-{97E4C577-FA92-BA85-3C0A-202A0189C635}" dt="2024-01-04T12:24:49.687" v="148"/>
          <ac:spMkLst>
            <pc:docMk/>
            <pc:sldMk cId="756225519" sldId="277"/>
            <ac:spMk id="27" creationId="{94CD0091-17B3-49ED-ABF9-8B9642E3C9F2}"/>
          </ac:spMkLst>
        </pc:spChg>
        <pc:spChg chg="add">
          <ac:chgData name="Viktoria Georgieva" userId="S::v.georgieva@thedad.digital::e83fdd28-71d2-4b5e-ac55-ff720e9f8eee" providerId="AD" clId="Web-{97E4C577-FA92-BA85-3C0A-202A0189C635}" dt="2024-01-04T12:24:49.765" v="149"/>
          <ac:spMkLst>
            <pc:docMk/>
            <pc:sldMk cId="756225519" sldId="277"/>
            <ac:spMk id="29" creationId="{74597FA4-203B-4F08-BC52-46DEB52E9F64}"/>
          </ac:spMkLst>
        </pc:spChg>
        <pc:spChg chg="add">
          <ac:chgData name="Viktoria Georgieva" userId="S::v.georgieva@thedad.digital::e83fdd28-71d2-4b5e-ac55-ff720e9f8eee" providerId="AD" clId="Web-{97E4C577-FA92-BA85-3C0A-202A0189C635}" dt="2024-01-04T12:24:49.765" v="149"/>
          <ac:spMkLst>
            <pc:docMk/>
            <pc:sldMk cId="756225519" sldId="277"/>
            <ac:spMk id="30" creationId="{DD067974-A2D5-4094-AE1A-B074EF55798C}"/>
          </ac:spMkLst>
        </pc:spChg>
        <pc:spChg chg="add">
          <ac:chgData name="Viktoria Georgieva" userId="S::v.georgieva@thedad.digital::e83fdd28-71d2-4b5e-ac55-ff720e9f8eee" providerId="AD" clId="Web-{97E4C577-FA92-BA85-3C0A-202A0189C635}" dt="2024-01-04T12:24:49.765" v="149"/>
          <ac:spMkLst>
            <pc:docMk/>
            <pc:sldMk cId="756225519" sldId="277"/>
            <ac:spMk id="32" creationId="{A37E2960-9786-458F-8BF0-9E3E9B4ECEB9}"/>
          </ac:spMkLst>
        </pc:spChg>
        <pc:spChg chg="del">
          <ac:chgData name="Viktoria Georgieva" userId="S::v.georgieva@thedad.digital::e83fdd28-71d2-4b5e-ac55-ff720e9f8eee" providerId="AD" clId="Web-{97E4C577-FA92-BA85-3C0A-202A0189C635}" dt="2024-01-04T11:43:31.381" v="6"/>
          <ac:spMkLst>
            <pc:docMk/>
            <pc:sldMk cId="756225519" sldId="277"/>
            <ac:spMk id="182" creationId="{168C7A80-ADD8-4170-A42C-8AF8BCF804E1}"/>
          </ac:spMkLst>
        </pc:spChg>
        <pc:grpChg chg="del">
          <ac:chgData name="Viktoria Georgieva" userId="S::v.georgieva@thedad.digital::e83fdd28-71d2-4b5e-ac55-ff720e9f8eee" providerId="AD" clId="Web-{97E4C577-FA92-BA85-3C0A-202A0189C635}" dt="2024-01-04T11:43:31.381" v="6"/>
          <ac:grpSpMkLst>
            <pc:docMk/>
            <pc:sldMk cId="756225519" sldId="277"/>
            <ac:grpSpMk id="154" creationId="{5B5504F5-A44D-4727-B62D-D306EE4C0C9D}"/>
          </ac:grpSpMkLst>
        </pc:grpChg>
        <pc:grpChg chg="del">
          <ac:chgData name="Viktoria Georgieva" userId="S::v.georgieva@thedad.digital::e83fdd28-71d2-4b5e-ac55-ff720e9f8eee" providerId="AD" clId="Web-{97E4C577-FA92-BA85-3C0A-202A0189C635}" dt="2024-01-04T11:43:31.381" v="6"/>
          <ac:grpSpMkLst>
            <pc:docMk/>
            <pc:sldMk cId="756225519" sldId="277"/>
            <ac:grpSpMk id="177" creationId="{02A5D777-C3C4-4D83-B4A3-0C83DBE1CB12}"/>
          </ac:grpSpMkLst>
        </pc:grpChg>
        <pc:grpChg chg="del">
          <ac:chgData name="Viktoria Georgieva" userId="S::v.georgieva@thedad.digital::e83fdd28-71d2-4b5e-ac55-ff720e9f8eee" providerId="AD" clId="Web-{97E4C577-FA92-BA85-3C0A-202A0189C635}" dt="2024-01-04T11:43:31.381" v="6"/>
          <ac:grpSpMkLst>
            <pc:docMk/>
            <pc:sldMk cId="756225519" sldId="277"/>
            <ac:grpSpMk id="184" creationId="{41005616-CF90-447B-8C84-AF70E6F86579}"/>
          </ac:grpSpMkLst>
        </pc:grpChg>
        <pc:grpChg chg="del">
          <ac:chgData name="Viktoria Georgieva" userId="S::v.georgieva@thedad.digital::e83fdd28-71d2-4b5e-ac55-ff720e9f8eee" providerId="AD" clId="Web-{97E4C577-FA92-BA85-3C0A-202A0189C635}" dt="2024-01-04T11:43:31.381" v="6"/>
          <ac:grpSpMkLst>
            <pc:docMk/>
            <pc:sldMk cId="756225519" sldId="277"/>
            <ac:grpSpMk id="207" creationId="{D1B26C84-58AA-4435-9D21-F456F8B8E72D}"/>
          </ac:grpSpMkLst>
        </pc:grpChg>
        <pc:graphicFrameChg chg="mod modGraphic">
          <ac:chgData name="Viktoria Georgieva" userId="S::v.georgieva@thedad.digital::e83fdd28-71d2-4b5e-ac55-ff720e9f8eee" providerId="AD" clId="Web-{97E4C577-FA92-BA85-3C0A-202A0189C635}" dt="2024-01-04T12:56:40.061" v="354" actId="20577"/>
          <ac:graphicFrameMkLst>
            <pc:docMk/>
            <pc:sldMk cId="756225519" sldId="277"/>
            <ac:graphicFrameMk id="4" creationId="{F94334C5-12B7-387B-A1EA-B9C777725883}"/>
          </ac:graphicFrameMkLst>
        </pc:graphicFrameChg>
        <pc:picChg chg="del">
          <ac:chgData name="Viktoria Georgieva" userId="S::v.georgieva@thedad.digital::e83fdd28-71d2-4b5e-ac55-ff720e9f8eee" providerId="AD" clId="Web-{97E4C577-FA92-BA85-3C0A-202A0189C635}" dt="2024-01-04T12:24:22.654" v="140"/>
          <ac:picMkLst>
            <pc:docMk/>
            <pc:sldMk cId="756225519" sldId="277"/>
            <ac:picMk id="34" creationId="{D3F99132-CD93-E053-D006-752400847BB2}"/>
          </ac:picMkLst>
        </pc:picChg>
        <pc:picChg chg="add">
          <ac:chgData name="Viktoria Georgieva" userId="S::v.georgieva@thedad.digital::e83fdd28-71d2-4b5e-ac55-ff720e9f8eee" providerId="AD" clId="Web-{97E4C577-FA92-BA85-3C0A-202A0189C635}" dt="2024-01-04T13:00:16.117" v="386"/>
          <ac:picMkLst>
            <pc:docMk/>
            <pc:sldMk cId="756225519" sldId="277"/>
            <ac:picMk id="103" creationId="{9E94E26D-F9F5-5E4E-50F8-B4F5527BE801}"/>
          </ac:picMkLst>
        </pc:picChg>
      </pc:sldChg>
      <pc:sldChg chg="addSp delSp modSp mod setBg modClrScheme delDesignElem chgLayout">
        <pc:chgData name="Viktoria Georgieva" userId="S::v.georgieva@thedad.digital::e83fdd28-71d2-4b5e-ac55-ff720e9f8eee" providerId="AD" clId="Web-{97E4C577-FA92-BA85-3C0A-202A0189C635}" dt="2024-01-04T13:00:14.602" v="385"/>
        <pc:sldMkLst>
          <pc:docMk/>
          <pc:sldMk cId="1411517110" sldId="278"/>
        </pc:sldMkLst>
        <pc:spChg chg="mod">
          <ac:chgData name="Viktoria Georgieva" userId="S::v.georgieva@thedad.digital::e83fdd28-71d2-4b5e-ac55-ff720e9f8eee" providerId="AD" clId="Web-{97E4C577-FA92-BA85-3C0A-202A0189C635}" dt="2024-01-04T12:57:42.594" v="364" actId="1076"/>
          <ac:spMkLst>
            <pc:docMk/>
            <pc:sldMk cId="1411517110" sldId="278"/>
            <ac:spMk id="2" creationId="{6A80FCD5-2CB5-CF73-DF0D-BFDE1B590BA3}"/>
          </ac:spMkLst>
        </pc:spChg>
        <pc:spChg chg="add">
          <ac:chgData name="Viktoria Georgieva" userId="S::v.georgieva@thedad.digital::e83fdd28-71d2-4b5e-ac55-ff720e9f8eee" providerId="AD" clId="Web-{97E4C577-FA92-BA85-3C0A-202A0189C635}" dt="2024-01-04T12:25:46.393" v="153"/>
          <ac:spMkLst>
            <pc:docMk/>
            <pc:sldMk cId="1411517110" sldId="278"/>
            <ac:spMk id="11" creationId="{4D7161C7-045E-45D4-9F10-08C95D9F29FF}"/>
          </ac:spMkLst>
        </pc:spChg>
        <pc:spChg chg="add">
          <ac:chgData name="Viktoria Georgieva" userId="S::v.georgieva@thedad.digital::e83fdd28-71d2-4b5e-ac55-ff720e9f8eee" providerId="AD" clId="Web-{97E4C577-FA92-BA85-3C0A-202A0189C635}" dt="2024-01-04T12:25:46.393" v="153"/>
          <ac:spMkLst>
            <pc:docMk/>
            <pc:sldMk cId="1411517110" sldId="278"/>
            <ac:spMk id="13" creationId="{ABAF6370-6BA9-4B90-A186-9019906ABF4A}"/>
          </ac:spMkLst>
        </pc:spChg>
        <pc:spChg chg="add">
          <ac:chgData name="Viktoria Georgieva" userId="S::v.georgieva@thedad.digital::e83fdd28-71d2-4b5e-ac55-ff720e9f8eee" providerId="AD" clId="Web-{97E4C577-FA92-BA85-3C0A-202A0189C635}" dt="2024-01-04T12:25:46.393" v="153"/>
          <ac:spMkLst>
            <pc:docMk/>
            <pc:sldMk cId="1411517110" sldId="278"/>
            <ac:spMk id="15" creationId="{433F8C28-9D55-445E-BFC4-0E0010552078}"/>
          </ac:spMkLst>
        </pc:spChg>
        <pc:spChg chg="add">
          <ac:chgData name="Viktoria Georgieva" userId="S::v.georgieva@thedad.digital::e83fdd28-71d2-4b5e-ac55-ff720e9f8eee" providerId="AD" clId="Web-{97E4C577-FA92-BA85-3C0A-202A0189C635}" dt="2024-01-04T12:25:46.393" v="153"/>
          <ac:spMkLst>
            <pc:docMk/>
            <pc:sldMk cId="1411517110" sldId="278"/>
            <ac:spMk id="17" creationId="{646B810F-5DD5-4C38-8F58-4DD282BEB3D3}"/>
          </ac:spMkLst>
        </pc:spChg>
        <pc:spChg chg="del">
          <ac:chgData name="Viktoria Georgieva" userId="S::v.georgieva@thedad.digital::e83fdd28-71d2-4b5e-ac55-ff720e9f8eee" providerId="AD" clId="Web-{97E4C577-FA92-BA85-3C0A-202A0189C635}" dt="2024-01-04T11:43:31.381" v="6"/>
          <ac:spMkLst>
            <pc:docMk/>
            <pc:sldMk cId="1411517110" sldId="278"/>
            <ac:spMk id="35" creationId="{07DF423B-20EE-4B4E-9331-08534D6E4099}"/>
          </ac:spMkLst>
        </pc:spChg>
        <pc:spChg chg="del">
          <ac:chgData name="Viktoria Georgieva" userId="S::v.georgieva@thedad.digital::e83fdd28-71d2-4b5e-ac55-ff720e9f8eee" providerId="AD" clId="Web-{97E4C577-FA92-BA85-3C0A-202A0189C635}" dt="2024-01-04T11:43:31.381" v="6"/>
          <ac:spMkLst>
            <pc:docMk/>
            <pc:sldMk cId="1411517110" sldId="278"/>
            <ac:spMk id="58" creationId="{28981D50-41EB-47B6-A74B-B4590663DCD8}"/>
          </ac:spMkLst>
        </pc:spChg>
        <pc:grpChg chg="del">
          <ac:chgData name="Viktoria Georgieva" userId="S::v.georgieva@thedad.digital::e83fdd28-71d2-4b5e-ac55-ff720e9f8eee" providerId="AD" clId="Web-{97E4C577-FA92-BA85-3C0A-202A0189C635}" dt="2024-01-04T11:43:31.381" v="6"/>
          <ac:grpSpMkLst>
            <pc:docMk/>
            <pc:sldMk cId="1411517110" sldId="278"/>
            <ac:grpSpMk id="9" creationId="{4DB07893-3BE3-42E0-BC35-1ED54907AA62}"/>
          </ac:grpSpMkLst>
        </pc:grpChg>
        <pc:grpChg chg="del">
          <ac:chgData name="Viktoria Georgieva" userId="S::v.georgieva@thedad.digital::e83fdd28-71d2-4b5e-ac55-ff720e9f8eee" providerId="AD" clId="Web-{97E4C577-FA92-BA85-3C0A-202A0189C635}" dt="2024-01-04T11:43:31.381" v="6"/>
          <ac:grpSpMkLst>
            <pc:docMk/>
            <pc:sldMk cId="1411517110" sldId="278"/>
            <ac:grpSpMk id="30" creationId="{F20A4E56-ACC6-4224-90CA-D55AFD87063B}"/>
          </ac:grpSpMkLst>
        </pc:grpChg>
        <pc:grpChg chg="del">
          <ac:chgData name="Viktoria Georgieva" userId="S::v.georgieva@thedad.digital::e83fdd28-71d2-4b5e-ac55-ff720e9f8eee" providerId="AD" clId="Web-{97E4C577-FA92-BA85-3C0A-202A0189C635}" dt="2024-01-04T11:43:31.381" v="6"/>
          <ac:grpSpMkLst>
            <pc:docMk/>
            <pc:sldMk cId="1411517110" sldId="278"/>
            <ac:grpSpMk id="37" creationId="{068B0462-75E9-4B1D-8B86-70E9E8F4C176}"/>
          </ac:grpSpMkLst>
        </pc:grpChg>
        <pc:grpChg chg="del">
          <ac:chgData name="Viktoria Georgieva" userId="S::v.georgieva@thedad.digital::e83fdd28-71d2-4b5e-ac55-ff720e9f8eee" providerId="AD" clId="Web-{97E4C577-FA92-BA85-3C0A-202A0189C635}" dt="2024-01-04T11:43:31.381" v="6"/>
          <ac:grpSpMkLst>
            <pc:docMk/>
            <pc:sldMk cId="1411517110" sldId="278"/>
            <ac:grpSpMk id="60" creationId="{206AD6B3-B348-4CE7-AFAD-F882E7795F35}"/>
          </ac:grpSpMkLst>
        </pc:grpChg>
        <pc:picChg chg="del">
          <ac:chgData name="Viktoria Georgieva" userId="S::v.georgieva@thedad.digital::e83fdd28-71d2-4b5e-ac55-ff720e9f8eee" providerId="AD" clId="Web-{97E4C577-FA92-BA85-3C0A-202A0189C635}" dt="2024-01-04T12:25:23.985" v="152"/>
          <ac:picMkLst>
            <pc:docMk/>
            <pc:sldMk cId="1411517110" sldId="278"/>
            <ac:picMk id="4" creationId="{E12F7B5B-FE9B-9C1D-C5F4-EFBB5ECF4FD8}"/>
          </ac:picMkLst>
        </pc:picChg>
        <pc:picChg chg="add">
          <ac:chgData name="Viktoria Georgieva" userId="S::v.georgieva@thedad.digital::e83fdd28-71d2-4b5e-ac55-ff720e9f8eee" providerId="AD" clId="Web-{97E4C577-FA92-BA85-3C0A-202A0189C635}" dt="2024-01-04T13:00:14.602" v="385"/>
          <ac:picMkLst>
            <pc:docMk/>
            <pc:sldMk cId="1411517110" sldId="278"/>
            <ac:picMk id="5" creationId="{11583059-1152-8EF0-CF54-53E2C4354677}"/>
          </ac:picMkLst>
        </pc:picChg>
        <pc:picChg chg="mod ord">
          <ac:chgData name="Viktoria Georgieva" userId="S::v.georgieva@thedad.digital::e83fdd28-71d2-4b5e-ac55-ff720e9f8eee" providerId="AD" clId="Web-{97E4C577-FA92-BA85-3C0A-202A0189C635}" dt="2024-01-04T12:25:46.393" v="153"/>
          <ac:picMkLst>
            <pc:docMk/>
            <pc:sldMk cId="1411517110" sldId="278"/>
            <ac:picMk id="6" creationId="{42B9FD99-5BC0-5601-03D2-447AD5BAE8F3}"/>
          </ac:picMkLst>
        </pc:picChg>
      </pc:sldChg>
      <pc:sldChg chg="addSp delSp modSp mod setBg modClrScheme setClrOvrMap delDesignElem chgLayout">
        <pc:chgData name="Viktoria Georgieva" userId="S::v.georgieva@thedad.digital::e83fdd28-71d2-4b5e-ac55-ff720e9f8eee" providerId="AD" clId="Web-{97E4C577-FA92-BA85-3C0A-202A0189C635}" dt="2024-01-04T13:00:13.320" v="384"/>
        <pc:sldMkLst>
          <pc:docMk/>
          <pc:sldMk cId="2807025151" sldId="279"/>
        </pc:sldMkLst>
        <pc:spChg chg="mod ord">
          <ac:chgData name="Viktoria Georgieva" userId="S::v.georgieva@thedad.digital::e83fdd28-71d2-4b5e-ac55-ff720e9f8eee" providerId="AD" clId="Web-{97E4C577-FA92-BA85-3C0A-202A0189C635}" dt="2024-01-04T12:58:37.394" v="369" actId="1076"/>
          <ac:spMkLst>
            <pc:docMk/>
            <pc:sldMk cId="2807025151" sldId="279"/>
            <ac:spMk id="2" creationId="{83ECCD9D-4A71-1FAC-1B4E-0E5F866D8748}"/>
          </ac:spMkLst>
        </pc:spChg>
        <pc:spChg chg="add del">
          <ac:chgData name="Viktoria Georgieva" userId="S::v.georgieva@thedad.digital::e83fdd28-71d2-4b5e-ac55-ff720e9f8eee" providerId="AD" clId="Web-{97E4C577-FA92-BA85-3C0A-202A0189C635}" dt="2024-01-04T12:26:53.052" v="160"/>
          <ac:spMkLst>
            <pc:docMk/>
            <pc:sldMk cId="2807025151" sldId="279"/>
            <ac:spMk id="9" creationId="{93A02D2D-BECC-4028-99FB-E8FC50679B93}"/>
          </ac:spMkLst>
        </pc:spChg>
        <pc:spChg chg="add del">
          <ac:chgData name="Viktoria Georgieva" userId="S::v.georgieva@thedad.digital::e83fdd28-71d2-4b5e-ac55-ff720e9f8eee" providerId="AD" clId="Web-{97E4C577-FA92-BA85-3C0A-202A0189C635}" dt="2024-01-04T12:26:53.052" v="160"/>
          <ac:spMkLst>
            <pc:docMk/>
            <pc:sldMk cId="2807025151" sldId="279"/>
            <ac:spMk id="11" creationId="{0B0EEAE7-7BD5-49C0-9012-5BB13A7521DE}"/>
          </ac:spMkLst>
        </pc:spChg>
        <pc:spChg chg="add del">
          <ac:chgData name="Viktoria Georgieva" userId="S::v.georgieva@thedad.digital::e83fdd28-71d2-4b5e-ac55-ff720e9f8eee" providerId="AD" clId="Web-{97E4C577-FA92-BA85-3C0A-202A0189C635}" dt="2024-01-04T12:26:53.052" v="160"/>
          <ac:spMkLst>
            <pc:docMk/>
            <pc:sldMk cId="2807025151" sldId="279"/>
            <ac:spMk id="13" creationId="{8FF6C290-E293-49E3-AB3F-D398248E887B}"/>
          </ac:spMkLst>
        </pc:spChg>
        <pc:spChg chg="add del">
          <ac:chgData name="Viktoria Georgieva" userId="S::v.georgieva@thedad.digital::e83fdd28-71d2-4b5e-ac55-ff720e9f8eee" providerId="AD" clId="Web-{97E4C577-FA92-BA85-3C0A-202A0189C635}" dt="2024-01-04T12:27:09.272" v="162"/>
          <ac:spMkLst>
            <pc:docMk/>
            <pc:sldMk cId="2807025151" sldId="279"/>
            <ac:spMk id="15" creationId="{9EBB507A-4CD7-4FB2-A45B-AA83624A236B}"/>
          </ac:spMkLst>
        </pc:spChg>
        <pc:spChg chg="add del">
          <ac:chgData name="Viktoria Georgieva" userId="S::v.georgieva@thedad.digital::e83fdd28-71d2-4b5e-ac55-ff720e9f8eee" providerId="AD" clId="Web-{97E4C577-FA92-BA85-3C0A-202A0189C635}" dt="2024-01-04T12:27:09.272" v="162"/>
          <ac:spMkLst>
            <pc:docMk/>
            <pc:sldMk cId="2807025151" sldId="279"/>
            <ac:spMk id="16" creationId="{27CB19DE-D478-4EF9-A63B-D47EC43BA2DD}"/>
          </ac:spMkLst>
        </pc:spChg>
        <pc:spChg chg="add del">
          <ac:chgData name="Viktoria Georgieva" userId="S::v.georgieva@thedad.digital::e83fdd28-71d2-4b5e-ac55-ff720e9f8eee" providerId="AD" clId="Web-{97E4C577-FA92-BA85-3C0A-202A0189C635}" dt="2024-01-04T12:27:12.381" v="164"/>
          <ac:spMkLst>
            <pc:docMk/>
            <pc:sldMk cId="2807025151" sldId="279"/>
            <ac:spMk id="18" creationId="{9EBB507A-4CD7-4FB2-A45B-AA83624A236B}"/>
          </ac:spMkLst>
        </pc:spChg>
        <pc:spChg chg="add del">
          <ac:chgData name="Viktoria Georgieva" userId="S::v.georgieva@thedad.digital::e83fdd28-71d2-4b5e-ac55-ff720e9f8eee" providerId="AD" clId="Web-{97E4C577-FA92-BA85-3C0A-202A0189C635}" dt="2024-01-04T12:27:12.381" v="164"/>
          <ac:spMkLst>
            <pc:docMk/>
            <pc:sldMk cId="2807025151" sldId="279"/>
            <ac:spMk id="19" creationId="{27CB19DE-D478-4EF9-A63B-D47EC43BA2DD}"/>
          </ac:spMkLst>
        </pc:spChg>
        <pc:spChg chg="add del">
          <ac:chgData name="Viktoria Georgieva" userId="S::v.georgieva@thedad.digital::e83fdd28-71d2-4b5e-ac55-ff720e9f8eee" providerId="AD" clId="Web-{97E4C577-FA92-BA85-3C0A-202A0189C635}" dt="2024-01-04T12:27:22.179" v="166"/>
          <ac:spMkLst>
            <pc:docMk/>
            <pc:sldMk cId="2807025151" sldId="279"/>
            <ac:spMk id="21" creationId="{93A02D2D-BECC-4028-99FB-E8FC50679B93}"/>
          </ac:spMkLst>
        </pc:spChg>
        <pc:spChg chg="add del">
          <ac:chgData name="Viktoria Georgieva" userId="S::v.georgieva@thedad.digital::e83fdd28-71d2-4b5e-ac55-ff720e9f8eee" providerId="AD" clId="Web-{97E4C577-FA92-BA85-3C0A-202A0189C635}" dt="2024-01-04T12:27:27.648" v="168"/>
          <ac:spMkLst>
            <pc:docMk/>
            <pc:sldMk cId="2807025151" sldId="279"/>
            <ac:spMk id="23" creationId="{B112F398-C8E5-4322-B9FE-EBA4B6C94A10}"/>
          </ac:spMkLst>
        </pc:spChg>
        <pc:spChg chg="add del">
          <ac:chgData name="Viktoria Georgieva" userId="S::v.georgieva@thedad.digital::e83fdd28-71d2-4b5e-ac55-ff720e9f8eee" providerId="AD" clId="Web-{97E4C577-FA92-BA85-3C0A-202A0189C635}" dt="2024-01-04T12:27:27.648" v="168"/>
          <ac:spMkLst>
            <pc:docMk/>
            <pc:sldMk cId="2807025151" sldId="279"/>
            <ac:spMk id="24" creationId="{AB55519A-61B7-4BC4-97EB-EF5FC8AB0C84}"/>
          </ac:spMkLst>
        </pc:spChg>
        <pc:spChg chg="add del">
          <ac:chgData name="Viktoria Georgieva" userId="S::v.georgieva@thedad.digital::e83fdd28-71d2-4b5e-ac55-ff720e9f8eee" providerId="AD" clId="Web-{97E4C577-FA92-BA85-3C0A-202A0189C635}" dt="2024-01-04T12:27:31.820" v="170"/>
          <ac:spMkLst>
            <pc:docMk/>
            <pc:sldMk cId="2807025151" sldId="279"/>
            <ac:spMk id="26" creationId="{9235782D-E7F7-4402-B05E-EE96B8CF5C95}"/>
          </ac:spMkLst>
        </pc:spChg>
        <pc:spChg chg="add del">
          <ac:chgData name="Viktoria Georgieva" userId="S::v.georgieva@thedad.digital::e83fdd28-71d2-4b5e-ac55-ff720e9f8eee" providerId="AD" clId="Web-{97E4C577-FA92-BA85-3C0A-202A0189C635}" dt="2024-01-04T12:27:34.163" v="172"/>
          <ac:spMkLst>
            <pc:docMk/>
            <pc:sldMk cId="2807025151" sldId="279"/>
            <ac:spMk id="28" creationId="{C42F24F1-C1EF-471F-A19B-A340CE541DEF}"/>
          </ac:spMkLst>
        </pc:spChg>
        <pc:spChg chg="add del">
          <ac:chgData name="Viktoria Georgieva" userId="S::v.georgieva@thedad.digital::e83fdd28-71d2-4b5e-ac55-ff720e9f8eee" providerId="AD" clId="Web-{97E4C577-FA92-BA85-3C0A-202A0189C635}" dt="2024-01-04T12:27:34.163" v="172"/>
          <ac:spMkLst>
            <pc:docMk/>
            <pc:sldMk cId="2807025151" sldId="279"/>
            <ac:spMk id="29" creationId="{E56C425C-3C64-47BA-B583-94D39B9B7F78}"/>
          </ac:spMkLst>
        </pc:spChg>
        <pc:spChg chg="add del">
          <ac:chgData name="Viktoria Georgieva" userId="S::v.georgieva@thedad.digital::e83fdd28-71d2-4b5e-ac55-ff720e9f8eee" providerId="AD" clId="Web-{97E4C577-FA92-BA85-3C0A-202A0189C635}" dt="2024-01-04T12:27:39.976" v="174"/>
          <ac:spMkLst>
            <pc:docMk/>
            <pc:sldMk cId="2807025151" sldId="279"/>
            <ac:spMk id="32" creationId="{9B0F74F9-E373-4883-A533-C80C53DE6DE0}"/>
          </ac:spMkLst>
        </pc:spChg>
        <pc:spChg chg="add del">
          <ac:chgData name="Viktoria Georgieva" userId="S::v.georgieva@thedad.digital::e83fdd28-71d2-4b5e-ac55-ff720e9f8eee" providerId="AD" clId="Web-{97E4C577-FA92-BA85-3C0A-202A0189C635}" dt="2024-01-04T12:27:39.976" v="174"/>
          <ac:spMkLst>
            <pc:docMk/>
            <pc:sldMk cId="2807025151" sldId="279"/>
            <ac:spMk id="33" creationId="{4765FFFB-1163-4DA7-83B0-B8677ABBC6FF}"/>
          </ac:spMkLst>
        </pc:spChg>
        <pc:spChg chg="add del">
          <ac:chgData name="Viktoria Georgieva" userId="S::v.georgieva@thedad.digital::e83fdd28-71d2-4b5e-ac55-ff720e9f8eee" providerId="AD" clId="Web-{97E4C577-FA92-BA85-3C0A-202A0189C635}" dt="2024-01-04T12:27:39.976" v="174"/>
          <ac:spMkLst>
            <pc:docMk/>
            <pc:sldMk cId="2807025151" sldId="279"/>
            <ac:spMk id="34" creationId="{EC117A05-2F4F-4370-A926-6191A5C3DCD1}"/>
          </ac:spMkLst>
        </pc:spChg>
        <pc:spChg chg="del">
          <ac:chgData name="Viktoria Georgieva" userId="S::v.georgieva@thedad.digital::e83fdd28-71d2-4b5e-ac55-ff720e9f8eee" providerId="AD" clId="Web-{97E4C577-FA92-BA85-3C0A-202A0189C635}" dt="2024-01-04T11:43:31.381" v="6"/>
          <ac:spMkLst>
            <pc:docMk/>
            <pc:sldMk cId="2807025151" sldId="279"/>
            <ac:spMk id="36" creationId="{C691060F-34FA-4A0D-8D92-11FBDC0268FF}"/>
          </ac:spMkLst>
        </pc:spChg>
        <pc:spChg chg="add">
          <ac:chgData name="Viktoria Georgieva" userId="S::v.georgieva@thedad.digital::e83fdd28-71d2-4b5e-ac55-ff720e9f8eee" providerId="AD" clId="Web-{97E4C577-FA92-BA85-3C0A-202A0189C635}" dt="2024-01-04T12:27:39.992" v="175"/>
          <ac:spMkLst>
            <pc:docMk/>
            <pc:sldMk cId="2807025151" sldId="279"/>
            <ac:spMk id="37" creationId="{93A02D2D-BECC-4028-99FB-E8FC50679B93}"/>
          </ac:spMkLst>
        </pc:spChg>
        <pc:spChg chg="add">
          <ac:chgData name="Viktoria Georgieva" userId="S::v.georgieva@thedad.digital::e83fdd28-71d2-4b5e-ac55-ff720e9f8eee" providerId="AD" clId="Web-{97E4C577-FA92-BA85-3C0A-202A0189C635}" dt="2024-01-04T12:27:39.992" v="175"/>
          <ac:spMkLst>
            <pc:docMk/>
            <pc:sldMk cId="2807025151" sldId="279"/>
            <ac:spMk id="39" creationId="{49EBAA82-3C18-428E-9643-AC8242FED8A1}"/>
          </ac:spMkLst>
        </pc:spChg>
        <pc:grpChg chg="del">
          <ac:chgData name="Viktoria Georgieva" userId="S::v.georgieva@thedad.digital::e83fdd28-71d2-4b5e-ac55-ff720e9f8eee" providerId="AD" clId="Web-{97E4C577-FA92-BA85-3C0A-202A0189C635}" dt="2024-01-04T11:43:31.381" v="6"/>
          <ac:grpSpMkLst>
            <pc:docMk/>
            <pc:sldMk cId="2807025151" sldId="279"/>
            <ac:grpSpMk id="8" creationId="{AE19E2D2-078B-459F-A431-2037B063FDF3}"/>
          </ac:grpSpMkLst>
        </pc:grpChg>
        <pc:grpChg chg="del">
          <ac:chgData name="Viktoria Georgieva" userId="S::v.georgieva@thedad.digital::e83fdd28-71d2-4b5e-ac55-ff720e9f8eee" providerId="AD" clId="Web-{97E4C577-FA92-BA85-3C0A-202A0189C635}" dt="2024-01-04T11:43:31.381" v="6"/>
          <ac:grpSpMkLst>
            <pc:docMk/>
            <pc:sldMk cId="2807025151" sldId="279"/>
            <ac:grpSpMk id="31" creationId="{E10C7CFA-FC7F-479C-9026-39109C0B5967}"/>
          </ac:grpSpMkLst>
        </pc:grpChg>
        <pc:grpChg chg="del">
          <ac:chgData name="Viktoria Georgieva" userId="S::v.georgieva@thedad.digital::e83fdd28-71d2-4b5e-ac55-ff720e9f8eee" providerId="AD" clId="Web-{97E4C577-FA92-BA85-3C0A-202A0189C635}" dt="2024-01-04T11:43:31.381" v="6"/>
          <ac:grpSpMkLst>
            <pc:docMk/>
            <pc:sldMk cId="2807025151" sldId="279"/>
            <ac:grpSpMk id="38" creationId="{06AB73D0-D220-4D64-A1F1-4F7DB7C53ACF}"/>
          </ac:grpSpMkLst>
        </pc:grpChg>
        <pc:grpChg chg="del">
          <ac:chgData name="Viktoria Georgieva" userId="S::v.georgieva@thedad.digital::e83fdd28-71d2-4b5e-ac55-ff720e9f8eee" providerId="AD" clId="Web-{97E4C577-FA92-BA85-3C0A-202A0189C635}" dt="2024-01-04T11:43:31.381" v="6"/>
          <ac:grpSpMkLst>
            <pc:docMk/>
            <pc:sldMk cId="2807025151" sldId="279"/>
            <ac:grpSpMk id="61" creationId="{A7AF4F1D-2649-4BA6-8241-9043DB477517}"/>
          </ac:grpSpMkLst>
        </pc:grpChg>
        <pc:picChg chg="mod modCrop">
          <ac:chgData name="Viktoria Georgieva" userId="S::v.georgieva@thedad.digital::e83fdd28-71d2-4b5e-ac55-ff720e9f8eee" providerId="AD" clId="Web-{97E4C577-FA92-BA85-3C0A-202A0189C635}" dt="2024-01-04T12:28:44.151" v="184" actId="14100"/>
          <ac:picMkLst>
            <pc:docMk/>
            <pc:sldMk cId="2807025151" sldId="279"/>
            <ac:picMk id="4" creationId="{FB8296E7-EDC6-8DA6-D501-9618D0102763}"/>
          </ac:picMkLst>
        </pc:picChg>
        <pc:picChg chg="del">
          <ac:chgData name="Viktoria Georgieva" userId="S::v.georgieva@thedad.digital::e83fdd28-71d2-4b5e-ac55-ff720e9f8eee" providerId="AD" clId="Web-{97E4C577-FA92-BA85-3C0A-202A0189C635}" dt="2024-01-04T12:26:12.535" v="156"/>
          <ac:picMkLst>
            <pc:docMk/>
            <pc:sldMk cId="2807025151" sldId="279"/>
            <ac:picMk id="5" creationId="{EC8255CD-2DE2-2204-7D28-B071C141E0DE}"/>
          </ac:picMkLst>
        </pc:picChg>
        <pc:picChg chg="add">
          <ac:chgData name="Viktoria Georgieva" userId="S::v.georgieva@thedad.digital::e83fdd28-71d2-4b5e-ac55-ff720e9f8eee" providerId="AD" clId="Web-{97E4C577-FA92-BA85-3C0A-202A0189C635}" dt="2024-01-04T13:00:13.320" v="384"/>
          <ac:picMkLst>
            <pc:docMk/>
            <pc:sldMk cId="2807025151" sldId="279"/>
            <ac:picMk id="6" creationId="{DECB3586-0FFE-71E0-3DD7-40D7DC7A7DA9}"/>
          </ac:picMkLst>
        </pc:picChg>
      </pc:sldChg>
      <pc:sldChg chg="addSp delSp modSp mod setBg modClrScheme chgLayout">
        <pc:chgData name="Viktoria Georgieva" userId="S::v.georgieva@thedad.digital::e83fdd28-71d2-4b5e-ac55-ff720e9f8eee" providerId="AD" clId="Web-{97E4C577-FA92-BA85-3C0A-202A0189C635}" dt="2024-01-04T13:00:03.164" v="382"/>
        <pc:sldMkLst>
          <pc:docMk/>
          <pc:sldMk cId="72042512" sldId="280"/>
        </pc:sldMkLst>
        <pc:spChg chg="add del">
          <ac:chgData name="Viktoria Georgieva" userId="S::v.georgieva@thedad.digital::e83fdd28-71d2-4b5e-ac55-ff720e9f8eee" providerId="AD" clId="Web-{97E4C577-FA92-BA85-3C0A-202A0189C635}" dt="2024-01-04T12:29:42.982" v="195"/>
          <ac:spMkLst>
            <pc:docMk/>
            <pc:sldMk cId="72042512" sldId="280"/>
            <ac:spMk id="9" creationId="{74597FA4-203B-4F08-BC52-46DEB52E9F64}"/>
          </ac:spMkLst>
        </pc:spChg>
        <pc:spChg chg="add del">
          <ac:chgData name="Viktoria Georgieva" userId="S::v.georgieva@thedad.digital::e83fdd28-71d2-4b5e-ac55-ff720e9f8eee" providerId="AD" clId="Web-{97E4C577-FA92-BA85-3C0A-202A0189C635}" dt="2024-01-04T12:29:42.982" v="195"/>
          <ac:spMkLst>
            <pc:docMk/>
            <pc:sldMk cId="72042512" sldId="280"/>
            <ac:spMk id="11" creationId="{B7110010-B3B1-461A-A9FA-2D6B0D2CFE70}"/>
          </ac:spMkLst>
        </pc:spChg>
        <pc:spChg chg="add">
          <ac:chgData name="Viktoria Georgieva" userId="S::v.georgieva@thedad.digital::e83fdd28-71d2-4b5e-ac55-ff720e9f8eee" providerId="AD" clId="Web-{97E4C577-FA92-BA85-3C0A-202A0189C635}" dt="2024-01-04T12:29:43.045" v="196"/>
          <ac:spMkLst>
            <pc:docMk/>
            <pc:sldMk cId="72042512" sldId="280"/>
            <ac:spMk id="13" creationId="{74597FA4-203B-4F08-BC52-46DEB52E9F64}"/>
          </ac:spMkLst>
        </pc:spChg>
        <pc:spChg chg="add">
          <ac:chgData name="Viktoria Georgieva" userId="S::v.georgieva@thedad.digital::e83fdd28-71d2-4b5e-ac55-ff720e9f8eee" providerId="AD" clId="Web-{97E4C577-FA92-BA85-3C0A-202A0189C635}" dt="2024-01-04T12:29:43.045" v="196"/>
          <ac:spMkLst>
            <pc:docMk/>
            <pc:sldMk cId="72042512" sldId="280"/>
            <ac:spMk id="14" creationId="{ED025F99-599A-49C8-8B0C-824ED37DBAA8}"/>
          </ac:spMkLst>
        </pc:spChg>
        <pc:graphicFrameChg chg="mod modGraphic">
          <ac:chgData name="Viktoria Georgieva" userId="S::v.georgieva@thedad.digital::e83fdd28-71d2-4b5e-ac55-ff720e9f8eee" providerId="AD" clId="Web-{97E4C577-FA92-BA85-3C0A-202A0189C635}" dt="2024-01-04T12:59:51.007" v="381" actId="20577"/>
          <ac:graphicFrameMkLst>
            <pc:docMk/>
            <pc:sldMk cId="72042512" sldId="280"/>
            <ac:graphicFrameMk id="4" creationId="{B8B4DA7F-DF45-268A-CB46-A57E9D790E70}"/>
          </ac:graphicFrameMkLst>
        </pc:graphicFrameChg>
        <pc:picChg chg="del">
          <ac:chgData name="Viktoria Georgieva" userId="S::v.georgieva@thedad.digital::e83fdd28-71d2-4b5e-ac55-ff720e9f8eee" providerId="AD" clId="Web-{97E4C577-FA92-BA85-3C0A-202A0189C635}" dt="2024-01-04T12:29:19.559" v="192"/>
          <ac:picMkLst>
            <pc:docMk/>
            <pc:sldMk cId="72042512" sldId="280"/>
            <ac:picMk id="109" creationId="{0EFFB75B-6643-BE58-5691-167E970C65EC}"/>
          </ac:picMkLst>
        </pc:picChg>
        <pc:picChg chg="add">
          <ac:chgData name="Viktoria Georgieva" userId="S::v.georgieva@thedad.digital::e83fdd28-71d2-4b5e-ac55-ff720e9f8eee" providerId="AD" clId="Web-{97E4C577-FA92-BA85-3C0A-202A0189C635}" dt="2024-01-04T13:00:03.164" v="382"/>
          <ac:picMkLst>
            <pc:docMk/>
            <pc:sldMk cId="72042512" sldId="280"/>
            <ac:picMk id="117" creationId="{13751287-1276-9FBA-11DE-2BA5E9752582}"/>
          </ac:picMkLst>
        </pc:picChg>
      </pc:sldChg>
      <pc:sldChg chg="addSp delSp modSp mod setBg modClrScheme setClrOvrMap delDesignElem chgLayout">
        <pc:chgData name="Viktoria Georgieva" userId="S::v.georgieva@thedad.digital::e83fdd28-71d2-4b5e-ac55-ff720e9f8eee" providerId="AD" clId="Web-{97E4C577-FA92-BA85-3C0A-202A0189C635}" dt="2024-01-04T13:00:09.933" v="383"/>
        <pc:sldMkLst>
          <pc:docMk/>
          <pc:sldMk cId="1851509936" sldId="281"/>
        </pc:sldMkLst>
        <pc:spChg chg="del mod">
          <ac:chgData name="Viktoria Georgieva" userId="S::v.georgieva@thedad.digital::e83fdd28-71d2-4b5e-ac55-ff720e9f8eee" providerId="AD" clId="Web-{97E4C577-FA92-BA85-3C0A-202A0189C635}" dt="2024-01-04T12:29:00.840" v="188"/>
          <ac:spMkLst>
            <pc:docMk/>
            <pc:sldMk cId="1851509936" sldId="281"/>
            <ac:spMk id="3" creationId="{8152245B-CDE5-870D-DB90-E110E8AAFE76}"/>
          </ac:spMkLst>
        </pc:spChg>
        <pc:spChg chg="mod">
          <ac:chgData name="Viktoria Georgieva" userId="S::v.georgieva@thedad.digital::e83fdd28-71d2-4b5e-ac55-ff720e9f8eee" providerId="AD" clId="Web-{97E4C577-FA92-BA85-3C0A-202A0189C635}" dt="2024-01-04T12:58:44.207" v="371"/>
          <ac:spMkLst>
            <pc:docMk/>
            <pc:sldMk cId="1851509936" sldId="281"/>
            <ac:spMk id="4" creationId="{6BDB6CA3-3189-EFF6-B501-F4648F8900D3}"/>
          </ac:spMkLst>
        </pc:spChg>
        <pc:spChg chg="add">
          <ac:chgData name="Viktoria Georgieva" userId="S::v.georgieva@thedad.digital::e83fdd28-71d2-4b5e-ac55-ff720e9f8eee" providerId="AD" clId="Web-{97E4C577-FA92-BA85-3C0A-202A0189C635}" dt="2024-01-04T12:29:11.965" v="191"/>
          <ac:spMkLst>
            <pc:docMk/>
            <pc:sldMk cId="1851509936" sldId="281"/>
            <ac:spMk id="9" creationId="{493167C4-7ABD-4E49-9694-5E0564B1C67C}"/>
          </ac:spMkLst>
        </pc:spChg>
        <pc:spChg chg="add del">
          <ac:chgData name="Viktoria Georgieva" userId="S::v.georgieva@thedad.digital::e83fdd28-71d2-4b5e-ac55-ff720e9f8eee" providerId="AD" clId="Web-{97E4C577-FA92-BA85-3C0A-202A0189C635}" dt="2024-01-04T12:29:11.949" v="190"/>
          <ac:spMkLst>
            <pc:docMk/>
            <pc:sldMk cId="1851509936" sldId="281"/>
            <ac:spMk id="10" creationId="{A9A8F191-6B22-44DE-9153-B2C6C14AA033}"/>
          </ac:spMkLst>
        </pc:spChg>
        <pc:spChg chg="add">
          <ac:chgData name="Viktoria Georgieva" userId="S::v.georgieva@thedad.digital::e83fdd28-71d2-4b5e-ac55-ff720e9f8eee" providerId="AD" clId="Web-{97E4C577-FA92-BA85-3C0A-202A0189C635}" dt="2024-01-04T12:29:11.965" v="191"/>
          <ac:spMkLst>
            <pc:docMk/>
            <pc:sldMk cId="1851509936" sldId="281"/>
            <ac:spMk id="11" creationId="{26C48361-4990-441C-BCC7-1B7E71688F3B}"/>
          </ac:spMkLst>
        </pc:spChg>
        <pc:spChg chg="add del">
          <ac:chgData name="Viktoria Georgieva" userId="S::v.georgieva@thedad.digital::e83fdd28-71d2-4b5e-ac55-ff720e9f8eee" providerId="AD" clId="Web-{97E4C577-FA92-BA85-3C0A-202A0189C635}" dt="2024-01-04T12:29:11.949" v="190"/>
          <ac:spMkLst>
            <pc:docMk/>
            <pc:sldMk cId="1851509936" sldId="281"/>
            <ac:spMk id="12" creationId="{FD480185-D231-4D78-A317-CAA833278904}"/>
          </ac:spMkLst>
        </pc:spChg>
        <pc:spChg chg="add del">
          <ac:chgData name="Viktoria Georgieva" userId="S::v.georgieva@thedad.digital::e83fdd28-71d2-4b5e-ac55-ff720e9f8eee" providerId="AD" clId="Web-{97E4C577-FA92-BA85-3C0A-202A0189C635}" dt="2024-01-04T12:29:11.949" v="190"/>
          <ac:spMkLst>
            <pc:docMk/>
            <pc:sldMk cId="1851509936" sldId="281"/>
            <ac:spMk id="14" creationId="{93506341-29CB-407A-94C4-C3C907AA2F0C}"/>
          </ac:spMkLst>
        </pc:spChg>
        <pc:spChg chg="add del">
          <ac:chgData name="Viktoria Georgieva" userId="S::v.georgieva@thedad.digital::e83fdd28-71d2-4b5e-ac55-ff720e9f8eee" providerId="AD" clId="Web-{97E4C577-FA92-BA85-3C0A-202A0189C635}" dt="2024-01-04T12:29:11.949" v="190"/>
          <ac:spMkLst>
            <pc:docMk/>
            <pc:sldMk cId="1851509936" sldId="281"/>
            <ac:spMk id="16" creationId="{C6E34DD4-B763-4C67-932E-21EB5BD97C54}"/>
          </ac:spMkLst>
        </pc:spChg>
        <pc:spChg chg="del">
          <ac:chgData name="Viktoria Georgieva" userId="S::v.georgieva@thedad.digital::e83fdd28-71d2-4b5e-ac55-ff720e9f8eee" providerId="AD" clId="Web-{97E4C577-FA92-BA85-3C0A-202A0189C635}" dt="2024-01-04T11:43:31.381" v="6"/>
          <ac:spMkLst>
            <pc:docMk/>
            <pc:sldMk cId="1851509936" sldId="281"/>
            <ac:spMk id="94" creationId="{2A6F598C-CCDC-403F-5F44-F4079420F5C4}"/>
          </ac:spMkLst>
        </pc:spChg>
        <pc:spChg chg="del">
          <ac:chgData name="Viktoria Georgieva" userId="S::v.georgieva@thedad.digital::e83fdd28-71d2-4b5e-ac55-ff720e9f8eee" providerId="AD" clId="Web-{97E4C577-FA92-BA85-3C0A-202A0189C635}" dt="2024-01-04T11:43:31.381" v="6"/>
          <ac:spMkLst>
            <pc:docMk/>
            <pc:sldMk cId="1851509936" sldId="281"/>
            <ac:spMk id="117" creationId="{FB2F5475-C1CF-DE1B-ABB5-8B1D2019A71D}"/>
          </ac:spMkLst>
        </pc:spChg>
        <pc:grpChg chg="del">
          <ac:chgData name="Viktoria Georgieva" userId="S::v.georgieva@thedad.digital::e83fdd28-71d2-4b5e-ac55-ff720e9f8eee" providerId="AD" clId="Web-{97E4C577-FA92-BA85-3C0A-202A0189C635}" dt="2024-01-04T11:43:31.381" v="6"/>
          <ac:grpSpMkLst>
            <pc:docMk/>
            <pc:sldMk cId="1851509936" sldId="281"/>
            <ac:grpSpMk id="68" creationId="{E4433C8E-8DAE-AC79-6A8A-86FDCF297403}"/>
          </ac:grpSpMkLst>
        </pc:grpChg>
        <pc:grpChg chg="del">
          <ac:chgData name="Viktoria Georgieva" userId="S::v.georgieva@thedad.digital::e83fdd28-71d2-4b5e-ac55-ff720e9f8eee" providerId="AD" clId="Web-{97E4C577-FA92-BA85-3C0A-202A0189C635}" dt="2024-01-04T11:43:31.381" v="6"/>
          <ac:grpSpMkLst>
            <pc:docMk/>
            <pc:sldMk cId="1851509936" sldId="281"/>
            <ac:grpSpMk id="89" creationId="{166B28F3-B554-D3C9-009F-4D1AFD5F4691}"/>
          </ac:grpSpMkLst>
        </pc:grpChg>
        <pc:grpChg chg="del">
          <ac:chgData name="Viktoria Georgieva" userId="S::v.georgieva@thedad.digital::e83fdd28-71d2-4b5e-ac55-ff720e9f8eee" providerId="AD" clId="Web-{97E4C577-FA92-BA85-3C0A-202A0189C635}" dt="2024-01-04T11:43:31.381" v="6"/>
          <ac:grpSpMkLst>
            <pc:docMk/>
            <pc:sldMk cId="1851509936" sldId="281"/>
            <ac:grpSpMk id="96" creationId="{F9683B6B-F07F-4FBA-0362-1D1BB5B1E571}"/>
          </ac:grpSpMkLst>
        </pc:grpChg>
        <pc:picChg chg="del">
          <ac:chgData name="Viktoria Georgieva" userId="S::v.georgieva@thedad.digital::e83fdd28-71d2-4b5e-ac55-ff720e9f8eee" providerId="AD" clId="Web-{97E4C577-FA92-BA85-3C0A-202A0189C635}" dt="2024-01-04T12:28:56.027" v="186"/>
          <ac:picMkLst>
            <pc:docMk/>
            <pc:sldMk cId="1851509936" sldId="281"/>
            <ac:picMk id="5" creationId="{F80F69D0-3355-54A5-005E-00D8680B039D}"/>
          </ac:picMkLst>
        </pc:picChg>
        <pc:picChg chg="add del">
          <ac:chgData name="Viktoria Georgieva" userId="S::v.georgieva@thedad.digital::e83fdd28-71d2-4b5e-ac55-ff720e9f8eee" providerId="AD" clId="Web-{97E4C577-FA92-BA85-3C0A-202A0189C635}" dt="2024-01-04T12:29:11.949" v="190"/>
          <ac:picMkLst>
            <pc:docMk/>
            <pc:sldMk cId="1851509936" sldId="281"/>
            <ac:picMk id="6" creationId="{57314604-E032-C04F-456E-8E9610977BE7}"/>
          </ac:picMkLst>
        </pc:picChg>
        <pc:picChg chg="add">
          <ac:chgData name="Viktoria Georgieva" userId="S::v.georgieva@thedad.digital::e83fdd28-71d2-4b5e-ac55-ff720e9f8eee" providerId="AD" clId="Web-{97E4C577-FA92-BA85-3C0A-202A0189C635}" dt="2024-01-04T13:00:09.933" v="383"/>
          <ac:picMkLst>
            <pc:docMk/>
            <pc:sldMk cId="1851509936" sldId="281"/>
            <ac:picMk id="7" creationId="{F52F59AD-04F9-B99C-7D18-336EC7CC16EB}"/>
          </ac:picMkLst>
        </pc:picChg>
        <pc:cxnChg chg="add">
          <ac:chgData name="Viktoria Georgieva" userId="S::v.georgieva@thedad.digital::e83fdd28-71d2-4b5e-ac55-ff720e9f8eee" providerId="AD" clId="Web-{97E4C577-FA92-BA85-3C0A-202A0189C635}" dt="2024-01-04T12:29:11.965" v="191"/>
          <ac:cxnSpMkLst>
            <pc:docMk/>
            <pc:sldMk cId="1851509936" sldId="281"/>
            <ac:cxnSpMk id="13" creationId="{D7E8ECA2-60A0-4D39-817D-F1E982ED7F9B}"/>
          </ac:cxnSpMkLst>
        </pc:cxnChg>
      </pc:sldChg>
      <pc:sldMasterChg chg="del mod setBg delSldLayout modSldLayout">
        <pc:chgData name="Viktoria Georgieva" userId="S::v.georgieva@thedad.digital::e83fdd28-71d2-4b5e-ac55-ff720e9f8eee" providerId="AD" clId="Web-{97E4C577-FA92-BA85-3C0A-202A0189C635}" dt="2024-01-04T11:43:31.381" v="6"/>
        <pc:sldMasterMkLst>
          <pc:docMk/>
          <pc:sldMasterMk cId="3690736690" sldId="2147483756"/>
        </pc:sldMasterMkLst>
        <pc:sldLayoutChg chg="del mod">
          <pc:chgData name="Viktoria Georgieva" userId="S::v.georgieva@thedad.digital::e83fdd28-71d2-4b5e-ac55-ff720e9f8eee" providerId="AD" clId="Web-{97E4C577-FA92-BA85-3C0A-202A0189C635}" dt="2024-01-04T11:43:31.381" v="6"/>
          <pc:sldLayoutMkLst>
            <pc:docMk/>
            <pc:sldMasterMk cId="3690736690" sldId="2147483756"/>
            <pc:sldLayoutMk cId="2988647702" sldId="2147483757"/>
          </pc:sldLayoutMkLst>
        </pc:sldLayoutChg>
        <pc:sldLayoutChg chg="del mod">
          <pc:chgData name="Viktoria Georgieva" userId="S::v.georgieva@thedad.digital::e83fdd28-71d2-4b5e-ac55-ff720e9f8eee" providerId="AD" clId="Web-{97E4C577-FA92-BA85-3C0A-202A0189C635}" dt="2024-01-04T11:43:31.381" v="6"/>
          <pc:sldLayoutMkLst>
            <pc:docMk/>
            <pc:sldMasterMk cId="3690736690" sldId="2147483756"/>
            <pc:sldLayoutMk cId="3681113731" sldId="2147483758"/>
          </pc:sldLayoutMkLst>
        </pc:sldLayoutChg>
        <pc:sldLayoutChg chg="del mod">
          <pc:chgData name="Viktoria Georgieva" userId="S::v.georgieva@thedad.digital::e83fdd28-71d2-4b5e-ac55-ff720e9f8eee" providerId="AD" clId="Web-{97E4C577-FA92-BA85-3C0A-202A0189C635}" dt="2024-01-04T11:43:31.381" v="6"/>
          <pc:sldLayoutMkLst>
            <pc:docMk/>
            <pc:sldMasterMk cId="3690736690" sldId="2147483756"/>
            <pc:sldLayoutMk cId="2778944883" sldId="2147483759"/>
          </pc:sldLayoutMkLst>
        </pc:sldLayoutChg>
        <pc:sldLayoutChg chg="del mod">
          <pc:chgData name="Viktoria Georgieva" userId="S::v.georgieva@thedad.digital::e83fdd28-71d2-4b5e-ac55-ff720e9f8eee" providerId="AD" clId="Web-{97E4C577-FA92-BA85-3C0A-202A0189C635}" dt="2024-01-04T11:43:31.381" v="6"/>
          <pc:sldLayoutMkLst>
            <pc:docMk/>
            <pc:sldMasterMk cId="3690736690" sldId="2147483756"/>
            <pc:sldLayoutMk cId="3635826209" sldId="2147483760"/>
          </pc:sldLayoutMkLst>
        </pc:sldLayoutChg>
        <pc:sldLayoutChg chg="del mod">
          <pc:chgData name="Viktoria Georgieva" userId="S::v.georgieva@thedad.digital::e83fdd28-71d2-4b5e-ac55-ff720e9f8eee" providerId="AD" clId="Web-{97E4C577-FA92-BA85-3C0A-202A0189C635}" dt="2024-01-04T11:43:31.381" v="6"/>
          <pc:sldLayoutMkLst>
            <pc:docMk/>
            <pc:sldMasterMk cId="3690736690" sldId="2147483756"/>
            <pc:sldLayoutMk cId="2851904627" sldId="2147483761"/>
          </pc:sldLayoutMkLst>
        </pc:sldLayoutChg>
        <pc:sldLayoutChg chg="del mod">
          <pc:chgData name="Viktoria Georgieva" userId="S::v.georgieva@thedad.digital::e83fdd28-71d2-4b5e-ac55-ff720e9f8eee" providerId="AD" clId="Web-{97E4C577-FA92-BA85-3C0A-202A0189C635}" dt="2024-01-04T11:43:31.381" v="6"/>
          <pc:sldLayoutMkLst>
            <pc:docMk/>
            <pc:sldMasterMk cId="3690736690" sldId="2147483756"/>
            <pc:sldLayoutMk cId="4285763562" sldId="2147483762"/>
          </pc:sldLayoutMkLst>
        </pc:sldLayoutChg>
        <pc:sldLayoutChg chg="del mod">
          <pc:chgData name="Viktoria Georgieva" userId="S::v.georgieva@thedad.digital::e83fdd28-71d2-4b5e-ac55-ff720e9f8eee" providerId="AD" clId="Web-{97E4C577-FA92-BA85-3C0A-202A0189C635}" dt="2024-01-04T11:43:31.381" v="6"/>
          <pc:sldLayoutMkLst>
            <pc:docMk/>
            <pc:sldMasterMk cId="3690736690" sldId="2147483756"/>
            <pc:sldLayoutMk cId="4126302043" sldId="2147483763"/>
          </pc:sldLayoutMkLst>
        </pc:sldLayoutChg>
        <pc:sldLayoutChg chg="del mod">
          <pc:chgData name="Viktoria Georgieva" userId="S::v.georgieva@thedad.digital::e83fdd28-71d2-4b5e-ac55-ff720e9f8eee" providerId="AD" clId="Web-{97E4C577-FA92-BA85-3C0A-202A0189C635}" dt="2024-01-04T11:43:31.381" v="6"/>
          <pc:sldLayoutMkLst>
            <pc:docMk/>
            <pc:sldMasterMk cId="3690736690" sldId="2147483756"/>
            <pc:sldLayoutMk cId="1490058741" sldId="2147483764"/>
          </pc:sldLayoutMkLst>
        </pc:sldLayoutChg>
        <pc:sldLayoutChg chg="del mod">
          <pc:chgData name="Viktoria Georgieva" userId="S::v.georgieva@thedad.digital::e83fdd28-71d2-4b5e-ac55-ff720e9f8eee" providerId="AD" clId="Web-{97E4C577-FA92-BA85-3C0A-202A0189C635}" dt="2024-01-04T11:43:31.381" v="6"/>
          <pc:sldLayoutMkLst>
            <pc:docMk/>
            <pc:sldMasterMk cId="3690736690" sldId="2147483756"/>
            <pc:sldLayoutMk cId="767378534" sldId="2147483765"/>
          </pc:sldLayoutMkLst>
        </pc:sldLayoutChg>
        <pc:sldLayoutChg chg="del mod">
          <pc:chgData name="Viktoria Georgieva" userId="S::v.georgieva@thedad.digital::e83fdd28-71d2-4b5e-ac55-ff720e9f8eee" providerId="AD" clId="Web-{97E4C577-FA92-BA85-3C0A-202A0189C635}" dt="2024-01-04T11:43:31.381" v="6"/>
          <pc:sldLayoutMkLst>
            <pc:docMk/>
            <pc:sldMasterMk cId="3690736690" sldId="2147483756"/>
            <pc:sldLayoutMk cId="2469224604" sldId="2147483766"/>
          </pc:sldLayoutMkLst>
        </pc:sldLayoutChg>
        <pc:sldLayoutChg chg="del mod">
          <pc:chgData name="Viktoria Georgieva" userId="S::v.georgieva@thedad.digital::e83fdd28-71d2-4b5e-ac55-ff720e9f8eee" providerId="AD" clId="Web-{97E4C577-FA92-BA85-3C0A-202A0189C635}" dt="2024-01-04T11:43:31.381" v="6"/>
          <pc:sldLayoutMkLst>
            <pc:docMk/>
            <pc:sldMasterMk cId="3690736690" sldId="2147483756"/>
            <pc:sldLayoutMk cId="1392592141" sldId="2147483767"/>
          </pc:sldLayoutMkLst>
        </pc:sldLayoutChg>
      </pc:sldMasterChg>
      <pc:sldMasterChg chg="add del addSldLayout delSldLayout modSldLayout">
        <pc:chgData name="Viktoria Georgieva" userId="S::v.georgieva@thedad.digital::e83fdd28-71d2-4b5e-ac55-ff720e9f8eee" providerId="AD" clId="Web-{97E4C577-FA92-BA85-3C0A-202A0189C635}" dt="2024-01-04T11:43:35.115" v="7"/>
        <pc:sldMasterMkLst>
          <pc:docMk/>
          <pc:sldMasterMk cId="2604011258" sldId="2147483768"/>
        </pc:sldMasterMkLst>
        <pc:sldLayoutChg chg="add del mod replId">
          <pc:chgData name="Viktoria Georgieva" userId="S::v.georgieva@thedad.digital::e83fdd28-71d2-4b5e-ac55-ff720e9f8eee" providerId="AD" clId="Web-{97E4C577-FA92-BA85-3C0A-202A0189C635}" dt="2024-01-04T11:43:35.115" v="7"/>
          <pc:sldLayoutMkLst>
            <pc:docMk/>
            <pc:sldMasterMk cId="2604011258" sldId="2147483768"/>
            <pc:sldLayoutMk cId="1307988020" sldId="2147483769"/>
          </pc:sldLayoutMkLst>
        </pc:sldLayoutChg>
        <pc:sldLayoutChg chg="add del mod replId">
          <pc:chgData name="Viktoria Georgieva" userId="S::v.georgieva@thedad.digital::e83fdd28-71d2-4b5e-ac55-ff720e9f8eee" providerId="AD" clId="Web-{97E4C577-FA92-BA85-3C0A-202A0189C635}" dt="2024-01-04T11:43:35.115" v="7"/>
          <pc:sldLayoutMkLst>
            <pc:docMk/>
            <pc:sldMasterMk cId="2604011258" sldId="2147483768"/>
            <pc:sldLayoutMk cId="1657908356" sldId="2147483770"/>
          </pc:sldLayoutMkLst>
        </pc:sldLayoutChg>
        <pc:sldLayoutChg chg="add del mod replId">
          <pc:chgData name="Viktoria Georgieva" userId="S::v.georgieva@thedad.digital::e83fdd28-71d2-4b5e-ac55-ff720e9f8eee" providerId="AD" clId="Web-{97E4C577-FA92-BA85-3C0A-202A0189C635}" dt="2024-01-04T11:43:35.115" v="7"/>
          <pc:sldLayoutMkLst>
            <pc:docMk/>
            <pc:sldMasterMk cId="2604011258" sldId="2147483768"/>
            <pc:sldLayoutMk cId="4044897089" sldId="2147483771"/>
          </pc:sldLayoutMkLst>
        </pc:sldLayoutChg>
        <pc:sldLayoutChg chg="add del mod replId">
          <pc:chgData name="Viktoria Georgieva" userId="S::v.georgieva@thedad.digital::e83fdd28-71d2-4b5e-ac55-ff720e9f8eee" providerId="AD" clId="Web-{97E4C577-FA92-BA85-3C0A-202A0189C635}" dt="2024-01-04T11:43:35.115" v="7"/>
          <pc:sldLayoutMkLst>
            <pc:docMk/>
            <pc:sldMasterMk cId="2604011258" sldId="2147483768"/>
            <pc:sldLayoutMk cId="2049065322" sldId="2147483772"/>
          </pc:sldLayoutMkLst>
        </pc:sldLayoutChg>
        <pc:sldLayoutChg chg="add del mod replId">
          <pc:chgData name="Viktoria Georgieva" userId="S::v.georgieva@thedad.digital::e83fdd28-71d2-4b5e-ac55-ff720e9f8eee" providerId="AD" clId="Web-{97E4C577-FA92-BA85-3C0A-202A0189C635}" dt="2024-01-04T11:43:35.115" v="7"/>
          <pc:sldLayoutMkLst>
            <pc:docMk/>
            <pc:sldMasterMk cId="2604011258" sldId="2147483768"/>
            <pc:sldLayoutMk cId="1533350423" sldId="2147483773"/>
          </pc:sldLayoutMkLst>
        </pc:sldLayoutChg>
        <pc:sldLayoutChg chg="add del mod replId">
          <pc:chgData name="Viktoria Georgieva" userId="S::v.georgieva@thedad.digital::e83fdd28-71d2-4b5e-ac55-ff720e9f8eee" providerId="AD" clId="Web-{97E4C577-FA92-BA85-3C0A-202A0189C635}" dt="2024-01-04T11:43:35.115" v="7"/>
          <pc:sldLayoutMkLst>
            <pc:docMk/>
            <pc:sldMasterMk cId="2604011258" sldId="2147483768"/>
            <pc:sldLayoutMk cId="1361168742" sldId="2147483774"/>
          </pc:sldLayoutMkLst>
        </pc:sldLayoutChg>
        <pc:sldLayoutChg chg="add del mod replId">
          <pc:chgData name="Viktoria Georgieva" userId="S::v.georgieva@thedad.digital::e83fdd28-71d2-4b5e-ac55-ff720e9f8eee" providerId="AD" clId="Web-{97E4C577-FA92-BA85-3C0A-202A0189C635}" dt="2024-01-04T11:43:35.115" v="7"/>
          <pc:sldLayoutMkLst>
            <pc:docMk/>
            <pc:sldMasterMk cId="2604011258" sldId="2147483768"/>
            <pc:sldLayoutMk cId="2110747999" sldId="2147483775"/>
          </pc:sldLayoutMkLst>
        </pc:sldLayoutChg>
        <pc:sldLayoutChg chg="add del mod replId">
          <pc:chgData name="Viktoria Georgieva" userId="S::v.georgieva@thedad.digital::e83fdd28-71d2-4b5e-ac55-ff720e9f8eee" providerId="AD" clId="Web-{97E4C577-FA92-BA85-3C0A-202A0189C635}" dt="2024-01-04T11:43:35.115" v="7"/>
          <pc:sldLayoutMkLst>
            <pc:docMk/>
            <pc:sldMasterMk cId="2604011258" sldId="2147483768"/>
            <pc:sldLayoutMk cId="638262561" sldId="2147483776"/>
          </pc:sldLayoutMkLst>
        </pc:sldLayoutChg>
        <pc:sldLayoutChg chg="add del mod replId">
          <pc:chgData name="Viktoria Georgieva" userId="S::v.georgieva@thedad.digital::e83fdd28-71d2-4b5e-ac55-ff720e9f8eee" providerId="AD" clId="Web-{97E4C577-FA92-BA85-3C0A-202A0189C635}" dt="2024-01-04T11:43:35.115" v="7"/>
          <pc:sldLayoutMkLst>
            <pc:docMk/>
            <pc:sldMasterMk cId="2604011258" sldId="2147483768"/>
            <pc:sldLayoutMk cId="2931330598" sldId="2147483777"/>
          </pc:sldLayoutMkLst>
        </pc:sldLayoutChg>
        <pc:sldLayoutChg chg="add del mod replId">
          <pc:chgData name="Viktoria Georgieva" userId="S::v.georgieva@thedad.digital::e83fdd28-71d2-4b5e-ac55-ff720e9f8eee" providerId="AD" clId="Web-{97E4C577-FA92-BA85-3C0A-202A0189C635}" dt="2024-01-04T11:43:35.115" v="7"/>
          <pc:sldLayoutMkLst>
            <pc:docMk/>
            <pc:sldMasterMk cId="2604011258" sldId="2147483768"/>
            <pc:sldLayoutMk cId="1370130649" sldId="2147483778"/>
          </pc:sldLayoutMkLst>
        </pc:sldLayoutChg>
        <pc:sldLayoutChg chg="add del mod replId">
          <pc:chgData name="Viktoria Georgieva" userId="S::v.georgieva@thedad.digital::e83fdd28-71d2-4b5e-ac55-ff720e9f8eee" providerId="AD" clId="Web-{97E4C577-FA92-BA85-3C0A-202A0189C635}" dt="2024-01-04T11:43:35.115" v="7"/>
          <pc:sldLayoutMkLst>
            <pc:docMk/>
            <pc:sldMasterMk cId="2604011258" sldId="2147483768"/>
            <pc:sldLayoutMk cId="4263839864" sldId="2147483779"/>
          </pc:sldLayoutMkLst>
        </pc:sldLayoutChg>
      </pc:sldMasterChg>
      <pc:sldMasterChg chg="add del addSldLayout delSldLayout modSldLayout">
        <pc:chgData name="Viktoria Georgieva" userId="S::v.georgieva@thedad.digital::e83fdd28-71d2-4b5e-ac55-ff720e9f8eee" providerId="AD" clId="Web-{97E4C577-FA92-BA85-3C0A-202A0189C635}" dt="2024-01-04T11:43:39.256" v="8"/>
        <pc:sldMasterMkLst>
          <pc:docMk/>
          <pc:sldMasterMk cId="4201053801" sldId="2147483780"/>
        </pc:sldMasterMkLst>
        <pc:sldLayoutChg chg="add del mod replId">
          <pc:chgData name="Viktoria Georgieva" userId="S::v.georgieva@thedad.digital::e83fdd28-71d2-4b5e-ac55-ff720e9f8eee" providerId="AD" clId="Web-{97E4C577-FA92-BA85-3C0A-202A0189C635}" dt="2024-01-04T11:43:39.256" v="8"/>
          <pc:sldLayoutMkLst>
            <pc:docMk/>
            <pc:sldMasterMk cId="4201053801" sldId="2147483780"/>
            <pc:sldLayoutMk cId="2673230514" sldId="2147483781"/>
          </pc:sldLayoutMkLst>
        </pc:sldLayoutChg>
        <pc:sldLayoutChg chg="add del mod replId">
          <pc:chgData name="Viktoria Georgieva" userId="S::v.georgieva@thedad.digital::e83fdd28-71d2-4b5e-ac55-ff720e9f8eee" providerId="AD" clId="Web-{97E4C577-FA92-BA85-3C0A-202A0189C635}" dt="2024-01-04T11:43:39.256" v="8"/>
          <pc:sldLayoutMkLst>
            <pc:docMk/>
            <pc:sldMasterMk cId="4201053801" sldId="2147483780"/>
            <pc:sldLayoutMk cId="55664657" sldId="2147483782"/>
          </pc:sldLayoutMkLst>
        </pc:sldLayoutChg>
        <pc:sldLayoutChg chg="add del mod replId">
          <pc:chgData name="Viktoria Georgieva" userId="S::v.georgieva@thedad.digital::e83fdd28-71d2-4b5e-ac55-ff720e9f8eee" providerId="AD" clId="Web-{97E4C577-FA92-BA85-3C0A-202A0189C635}" dt="2024-01-04T11:43:39.256" v="8"/>
          <pc:sldLayoutMkLst>
            <pc:docMk/>
            <pc:sldMasterMk cId="4201053801" sldId="2147483780"/>
            <pc:sldLayoutMk cId="270278992" sldId="2147483783"/>
          </pc:sldLayoutMkLst>
        </pc:sldLayoutChg>
        <pc:sldLayoutChg chg="add del mod replId">
          <pc:chgData name="Viktoria Georgieva" userId="S::v.georgieva@thedad.digital::e83fdd28-71d2-4b5e-ac55-ff720e9f8eee" providerId="AD" clId="Web-{97E4C577-FA92-BA85-3C0A-202A0189C635}" dt="2024-01-04T11:43:39.256" v="8"/>
          <pc:sldLayoutMkLst>
            <pc:docMk/>
            <pc:sldMasterMk cId="4201053801" sldId="2147483780"/>
            <pc:sldLayoutMk cId="801281210" sldId="2147483784"/>
          </pc:sldLayoutMkLst>
        </pc:sldLayoutChg>
        <pc:sldLayoutChg chg="add del mod replId">
          <pc:chgData name="Viktoria Georgieva" userId="S::v.georgieva@thedad.digital::e83fdd28-71d2-4b5e-ac55-ff720e9f8eee" providerId="AD" clId="Web-{97E4C577-FA92-BA85-3C0A-202A0189C635}" dt="2024-01-04T11:43:39.256" v="8"/>
          <pc:sldLayoutMkLst>
            <pc:docMk/>
            <pc:sldMasterMk cId="4201053801" sldId="2147483780"/>
            <pc:sldLayoutMk cId="701857198" sldId="2147483785"/>
          </pc:sldLayoutMkLst>
        </pc:sldLayoutChg>
        <pc:sldLayoutChg chg="add del mod replId">
          <pc:chgData name="Viktoria Georgieva" userId="S::v.georgieva@thedad.digital::e83fdd28-71d2-4b5e-ac55-ff720e9f8eee" providerId="AD" clId="Web-{97E4C577-FA92-BA85-3C0A-202A0189C635}" dt="2024-01-04T11:43:39.256" v="8"/>
          <pc:sldLayoutMkLst>
            <pc:docMk/>
            <pc:sldMasterMk cId="4201053801" sldId="2147483780"/>
            <pc:sldLayoutMk cId="1787580388" sldId="2147483786"/>
          </pc:sldLayoutMkLst>
        </pc:sldLayoutChg>
        <pc:sldLayoutChg chg="add del mod replId">
          <pc:chgData name="Viktoria Georgieva" userId="S::v.georgieva@thedad.digital::e83fdd28-71d2-4b5e-ac55-ff720e9f8eee" providerId="AD" clId="Web-{97E4C577-FA92-BA85-3C0A-202A0189C635}" dt="2024-01-04T11:43:39.256" v="8"/>
          <pc:sldLayoutMkLst>
            <pc:docMk/>
            <pc:sldMasterMk cId="4201053801" sldId="2147483780"/>
            <pc:sldLayoutMk cId="962908347" sldId="2147483787"/>
          </pc:sldLayoutMkLst>
        </pc:sldLayoutChg>
        <pc:sldLayoutChg chg="add del mod replId">
          <pc:chgData name="Viktoria Georgieva" userId="S::v.georgieva@thedad.digital::e83fdd28-71d2-4b5e-ac55-ff720e9f8eee" providerId="AD" clId="Web-{97E4C577-FA92-BA85-3C0A-202A0189C635}" dt="2024-01-04T11:43:39.256" v="8"/>
          <pc:sldLayoutMkLst>
            <pc:docMk/>
            <pc:sldMasterMk cId="4201053801" sldId="2147483780"/>
            <pc:sldLayoutMk cId="773260890" sldId="2147483788"/>
          </pc:sldLayoutMkLst>
        </pc:sldLayoutChg>
        <pc:sldLayoutChg chg="add del mod replId">
          <pc:chgData name="Viktoria Georgieva" userId="S::v.georgieva@thedad.digital::e83fdd28-71d2-4b5e-ac55-ff720e9f8eee" providerId="AD" clId="Web-{97E4C577-FA92-BA85-3C0A-202A0189C635}" dt="2024-01-04T11:43:39.256" v="8"/>
          <pc:sldLayoutMkLst>
            <pc:docMk/>
            <pc:sldMasterMk cId="4201053801" sldId="2147483780"/>
            <pc:sldLayoutMk cId="94488592" sldId="2147483789"/>
          </pc:sldLayoutMkLst>
        </pc:sldLayoutChg>
        <pc:sldLayoutChg chg="add del mod replId">
          <pc:chgData name="Viktoria Georgieva" userId="S::v.georgieva@thedad.digital::e83fdd28-71d2-4b5e-ac55-ff720e9f8eee" providerId="AD" clId="Web-{97E4C577-FA92-BA85-3C0A-202A0189C635}" dt="2024-01-04T11:43:39.256" v="8"/>
          <pc:sldLayoutMkLst>
            <pc:docMk/>
            <pc:sldMasterMk cId="4201053801" sldId="2147483780"/>
            <pc:sldLayoutMk cId="324529244" sldId="2147483790"/>
          </pc:sldLayoutMkLst>
        </pc:sldLayoutChg>
        <pc:sldLayoutChg chg="add del mod replId">
          <pc:chgData name="Viktoria Georgieva" userId="S::v.georgieva@thedad.digital::e83fdd28-71d2-4b5e-ac55-ff720e9f8eee" providerId="AD" clId="Web-{97E4C577-FA92-BA85-3C0A-202A0189C635}" dt="2024-01-04T11:43:39.256" v="8"/>
          <pc:sldLayoutMkLst>
            <pc:docMk/>
            <pc:sldMasterMk cId="4201053801" sldId="2147483780"/>
            <pc:sldLayoutMk cId="1122853292" sldId="2147483791"/>
          </pc:sldLayoutMkLst>
        </pc:sldLayoutChg>
      </pc:sldMasterChg>
      <pc:sldMasterChg chg="add del addSldLayout delSldLayout modSldLayout">
        <pc:chgData name="Viktoria Georgieva" userId="S::v.georgieva@thedad.digital::e83fdd28-71d2-4b5e-ac55-ff720e9f8eee" providerId="AD" clId="Web-{97E4C577-FA92-BA85-3C0A-202A0189C635}" dt="2024-01-04T11:43:42.491" v="9"/>
        <pc:sldMasterMkLst>
          <pc:docMk/>
          <pc:sldMasterMk cId="4254586225" sldId="2147483792"/>
        </pc:sldMasterMkLst>
        <pc:sldLayoutChg chg="add del mod replId">
          <pc:chgData name="Viktoria Georgieva" userId="S::v.georgieva@thedad.digital::e83fdd28-71d2-4b5e-ac55-ff720e9f8eee" providerId="AD" clId="Web-{97E4C577-FA92-BA85-3C0A-202A0189C635}" dt="2024-01-04T11:43:42.491" v="9"/>
          <pc:sldLayoutMkLst>
            <pc:docMk/>
            <pc:sldMasterMk cId="4254586225" sldId="2147483792"/>
            <pc:sldLayoutMk cId="2800751034" sldId="2147483793"/>
          </pc:sldLayoutMkLst>
        </pc:sldLayoutChg>
        <pc:sldLayoutChg chg="add del mod replId">
          <pc:chgData name="Viktoria Georgieva" userId="S::v.georgieva@thedad.digital::e83fdd28-71d2-4b5e-ac55-ff720e9f8eee" providerId="AD" clId="Web-{97E4C577-FA92-BA85-3C0A-202A0189C635}" dt="2024-01-04T11:43:42.491" v="9"/>
          <pc:sldLayoutMkLst>
            <pc:docMk/>
            <pc:sldMasterMk cId="4254586225" sldId="2147483792"/>
            <pc:sldLayoutMk cId="2065977119" sldId="2147483794"/>
          </pc:sldLayoutMkLst>
        </pc:sldLayoutChg>
        <pc:sldLayoutChg chg="add del mod replId">
          <pc:chgData name="Viktoria Georgieva" userId="S::v.georgieva@thedad.digital::e83fdd28-71d2-4b5e-ac55-ff720e9f8eee" providerId="AD" clId="Web-{97E4C577-FA92-BA85-3C0A-202A0189C635}" dt="2024-01-04T11:43:42.491" v="9"/>
          <pc:sldLayoutMkLst>
            <pc:docMk/>
            <pc:sldMasterMk cId="4254586225" sldId="2147483792"/>
            <pc:sldLayoutMk cId="1240859753" sldId="2147483795"/>
          </pc:sldLayoutMkLst>
        </pc:sldLayoutChg>
        <pc:sldLayoutChg chg="add del mod replId">
          <pc:chgData name="Viktoria Georgieva" userId="S::v.georgieva@thedad.digital::e83fdd28-71d2-4b5e-ac55-ff720e9f8eee" providerId="AD" clId="Web-{97E4C577-FA92-BA85-3C0A-202A0189C635}" dt="2024-01-04T11:43:42.491" v="9"/>
          <pc:sldLayoutMkLst>
            <pc:docMk/>
            <pc:sldMasterMk cId="4254586225" sldId="2147483792"/>
            <pc:sldLayoutMk cId="998132432" sldId="2147483796"/>
          </pc:sldLayoutMkLst>
        </pc:sldLayoutChg>
        <pc:sldLayoutChg chg="add del mod replId">
          <pc:chgData name="Viktoria Georgieva" userId="S::v.georgieva@thedad.digital::e83fdd28-71d2-4b5e-ac55-ff720e9f8eee" providerId="AD" clId="Web-{97E4C577-FA92-BA85-3C0A-202A0189C635}" dt="2024-01-04T11:43:42.491" v="9"/>
          <pc:sldLayoutMkLst>
            <pc:docMk/>
            <pc:sldMasterMk cId="4254586225" sldId="2147483792"/>
            <pc:sldLayoutMk cId="3830638895" sldId="2147483797"/>
          </pc:sldLayoutMkLst>
        </pc:sldLayoutChg>
        <pc:sldLayoutChg chg="add del mod replId">
          <pc:chgData name="Viktoria Georgieva" userId="S::v.georgieva@thedad.digital::e83fdd28-71d2-4b5e-ac55-ff720e9f8eee" providerId="AD" clId="Web-{97E4C577-FA92-BA85-3C0A-202A0189C635}" dt="2024-01-04T11:43:42.491" v="9"/>
          <pc:sldLayoutMkLst>
            <pc:docMk/>
            <pc:sldMasterMk cId="4254586225" sldId="2147483792"/>
            <pc:sldLayoutMk cId="3226781626" sldId="2147483798"/>
          </pc:sldLayoutMkLst>
        </pc:sldLayoutChg>
        <pc:sldLayoutChg chg="add del mod replId">
          <pc:chgData name="Viktoria Georgieva" userId="S::v.georgieva@thedad.digital::e83fdd28-71d2-4b5e-ac55-ff720e9f8eee" providerId="AD" clId="Web-{97E4C577-FA92-BA85-3C0A-202A0189C635}" dt="2024-01-04T11:43:42.491" v="9"/>
          <pc:sldLayoutMkLst>
            <pc:docMk/>
            <pc:sldMasterMk cId="4254586225" sldId="2147483792"/>
            <pc:sldLayoutMk cId="2142072428" sldId="2147483799"/>
          </pc:sldLayoutMkLst>
        </pc:sldLayoutChg>
        <pc:sldLayoutChg chg="add del mod replId">
          <pc:chgData name="Viktoria Georgieva" userId="S::v.georgieva@thedad.digital::e83fdd28-71d2-4b5e-ac55-ff720e9f8eee" providerId="AD" clId="Web-{97E4C577-FA92-BA85-3C0A-202A0189C635}" dt="2024-01-04T11:43:42.491" v="9"/>
          <pc:sldLayoutMkLst>
            <pc:docMk/>
            <pc:sldMasterMk cId="4254586225" sldId="2147483792"/>
            <pc:sldLayoutMk cId="3299842506" sldId="2147483800"/>
          </pc:sldLayoutMkLst>
        </pc:sldLayoutChg>
        <pc:sldLayoutChg chg="add del mod replId">
          <pc:chgData name="Viktoria Georgieva" userId="S::v.georgieva@thedad.digital::e83fdd28-71d2-4b5e-ac55-ff720e9f8eee" providerId="AD" clId="Web-{97E4C577-FA92-BA85-3C0A-202A0189C635}" dt="2024-01-04T11:43:42.491" v="9"/>
          <pc:sldLayoutMkLst>
            <pc:docMk/>
            <pc:sldMasterMk cId="4254586225" sldId="2147483792"/>
            <pc:sldLayoutMk cId="2623333011" sldId="2147483801"/>
          </pc:sldLayoutMkLst>
        </pc:sldLayoutChg>
        <pc:sldLayoutChg chg="add del mod replId">
          <pc:chgData name="Viktoria Georgieva" userId="S::v.georgieva@thedad.digital::e83fdd28-71d2-4b5e-ac55-ff720e9f8eee" providerId="AD" clId="Web-{97E4C577-FA92-BA85-3C0A-202A0189C635}" dt="2024-01-04T11:43:42.491" v="9"/>
          <pc:sldLayoutMkLst>
            <pc:docMk/>
            <pc:sldMasterMk cId="4254586225" sldId="2147483792"/>
            <pc:sldLayoutMk cId="4122402371" sldId="2147483802"/>
          </pc:sldLayoutMkLst>
        </pc:sldLayoutChg>
        <pc:sldLayoutChg chg="add del mod replId">
          <pc:chgData name="Viktoria Georgieva" userId="S::v.georgieva@thedad.digital::e83fdd28-71d2-4b5e-ac55-ff720e9f8eee" providerId="AD" clId="Web-{97E4C577-FA92-BA85-3C0A-202A0189C635}" dt="2024-01-04T11:43:42.491" v="9"/>
          <pc:sldLayoutMkLst>
            <pc:docMk/>
            <pc:sldMasterMk cId="4254586225" sldId="2147483792"/>
            <pc:sldLayoutMk cId="2009864763" sldId="2147483803"/>
          </pc:sldLayoutMkLst>
        </pc:sldLayoutChg>
      </pc:sldMasterChg>
      <pc:sldMasterChg chg="add del addSldLayout delSldLayout modSldLayout">
        <pc:chgData name="Viktoria Georgieva" userId="S::v.georgieva@thedad.digital::e83fdd28-71d2-4b5e-ac55-ff720e9f8eee" providerId="AD" clId="Web-{97E4C577-FA92-BA85-3C0A-202A0189C635}" dt="2024-01-04T11:43:44.100" v="10"/>
        <pc:sldMasterMkLst>
          <pc:docMk/>
          <pc:sldMasterMk cId="476806188" sldId="2147483804"/>
        </pc:sldMasterMkLst>
        <pc:sldLayoutChg chg="add del mod replId">
          <pc:chgData name="Viktoria Georgieva" userId="S::v.georgieva@thedad.digital::e83fdd28-71d2-4b5e-ac55-ff720e9f8eee" providerId="AD" clId="Web-{97E4C577-FA92-BA85-3C0A-202A0189C635}" dt="2024-01-04T11:43:44.100" v="10"/>
          <pc:sldLayoutMkLst>
            <pc:docMk/>
            <pc:sldMasterMk cId="476806188" sldId="2147483804"/>
            <pc:sldLayoutMk cId="469064193" sldId="2147483805"/>
          </pc:sldLayoutMkLst>
        </pc:sldLayoutChg>
        <pc:sldLayoutChg chg="add del mod replId">
          <pc:chgData name="Viktoria Georgieva" userId="S::v.georgieva@thedad.digital::e83fdd28-71d2-4b5e-ac55-ff720e9f8eee" providerId="AD" clId="Web-{97E4C577-FA92-BA85-3C0A-202A0189C635}" dt="2024-01-04T11:43:44.100" v="10"/>
          <pc:sldLayoutMkLst>
            <pc:docMk/>
            <pc:sldMasterMk cId="476806188" sldId="2147483804"/>
            <pc:sldLayoutMk cId="3397627123" sldId="2147483806"/>
          </pc:sldLayoutMkLst>
        </pc:sldLayoutChg>
        <pc:sldLayoutChg chg="add del mod replId">
          <pc:chgData name="Viktoria Georgieva" userId="S::v.georgieva@thedad.digital::e83fdd28-71d2-4b5e-ac55-ff720e9f8eee" providerId="AD" clId="Web-{97E4C577-FA92-BA85-3C0A-202A0189C635}" dt="2024-01-04T11:43:44.100" v="10"/>
          <pc:sldLayoutMkLst>
            <pc:docMk/>
            <pc:sldMasterMk cId="476806188" sldId="2147483804"/>
            <pc:sldLayoutMk cId="3448886294" sldId="2147483807"/>
          </pc:sldLayoutMkLst>
        </pc:sldLayoutChg>
        <pc:sldLayoutChg chg="add del mod replId">
          <pc:chgData name="Viktoria Georgieva" userId="S::v.georgieva@thedad.digital::e83fdd28-71d2-4b5e-ac55-ff720e9f8eee" providerId="AD" clId="Web-{97E4C577-FA92-BA85-3C0A-202A0189C635}" dt="2024-01-04T11:43:44.100" v="10"/>
          <pc:sldLayoutMkLst>
            <pc:docMk/>
            <pc:sldMasterMk cId="476806188" sldId="2147483804"/>
            <pc:sldLayoutMk cId="1660836657" sldId="2147483808"/>
          </pc:sldLayoutMkLst>
        </pc:sldLayoutChg>
        <pc:sldLayoutChg chg="add del mod replId">
          <pc:chgData name="Viktoria Georgieva" userId="S::v.georgieva@thedad.digital::e83fdd28-71d2-4b5e-ac55-ff720e9f8eee" providerId="AD" clId="Web-{97E4C577-FA92-BA85-3C0A-202A0189C635}" dt="2024-01-04T11:43:44.100" v="10"/>
          <pc:sldLayoutMkLst>
            <pc:docMk/>
            <pc:sldMasterMk cId="476806188" sldId="2147483804"/>
            <pc:sldLayoutMk cId="3374347317" sldId="2147483809"/>
          </pc:sldLayoutMkLst>
        </pc:sldLayoutChg>
        <pc:sldLayoutChg chg="add del mod replId">
          <pc:chgData name="Viktoria Georgieva" userId="S::v.georgieva@thedad.digital::e83fdd28-71d2-4b5e-ac55-ff720e9f8eee" providerId="AD" clId="Web-{97E4C577-FA92-BA85-3C0A-202A0189C635}" dt="2024-01-04T11:43:44.100" v="10"/>
          <pc:sldLayoutMkLst>
            <pc:docMk/>
            <pc:sldMasterMk cId="476806188" sldId="2147483804"/>
            <pc:sldLayoutMk cId="1762997985" sldId="2147483810"/>
          </pc:sldLayoutMkLst>
        </pc:sldLayoutChg>
        <pc:sldLayoutChg chg="add del mod replId">
          <pc:chgData name="Viktoria Georgieva" userId="S::v.georgieva@thedad.digital::e83fdd28-71d2-4b5e-ac55-ff720e9f8eee" providerId="AD" clId="Web-{97E4C577-FA92-BA85-3C0A-202A0189C635}" dt="2024-01-04T11:43:44.100" v="10"/>
          <pc:sldLayoutMkLst>
            <pc:docMk/>
            <pc:sldMasterMk cId="476806188" sldId="2147483804"/>
            <pc:sldLayoutMk cId="2436191617" sldId="2147483811"/>
          </pc:sldLayoutMkLst>
        </pc:sldLayoutChg>
        <pc:sldLayoutChg chg="add del mod replId">
          <pc:chgData name="Viktoria Georgieva" userId="S::v.georgieva@thedad.digital::e83fdd28-71d2-4b5e-ac55-ff720e9f8eee" providerId="AD" clId="Web-{97E4C577-FA92-BA85-3C0A-202A0189C635}" dt="2024-01-04T11:43:44.100" v="10"/>
          <pc:sldLayoutMkLst>
            <pc:docMk/>
            <pc:sldMasterMk cId="476806188" sldId="2147483804"/>
            <pc:sldLayoutMk cId="433848154" sldId="2147483812"/>
          </pc:sldLayoutMkLst>
        </pc:sldLayoutChg>
        <pc:sldLayoutChg chg="add del mod replId">
          <pc:chgData name="Viktoria Georgieva" userId="S::v.georgieva@thedad.digital::e83fdd28-71d2-4b5e-ac55-ff720e9f8eee" providerId="AD" clId="Web-{97E4C577-FA92-BA85-3C0A-202A0189C635}" dt="2024-01-04T11:43:44.100" v="10"/>
          <pc:sldLayoutMkLst>
            <pc:docMk/>
            <pc:sldMasterMk cId="476806188" sldId="2147483804"/>
            <pc:sldLayoutMk cId="1290069192" sldId="2147483813"/>
          </pc:sldLayoutMkLst>
        </pc:sldLayoutChg>
        <pc:sldLayoutChg chg="add del mod replId">
          <pc:chgData name="Viktoria Georgieva" userId="S::v.georgieva@thedad.digital::e83fdd28-71d2-4b5e-ac55-ff720e9f8eee" providerId="AD" clId="Web-{97E4C577-FA92-BA85-3C0A-202A0189C635}" dt="2024-01-04T11:43:44.100" v="10"/>
          <pc:sldLayoutMkLst>
            <pc:docMk/>
            <pc:sldMasterMk cId="476806188" sldId="2147483804"/>
            <pc:sldLayoutMk cId="1472166285" sldId="2147483814"/>
          </pc:sldLayoutMkLst>
        </pc:sldLayoutChg>
        <pc:sldLayoutChg chg="add del mod replId">
          <pc:chgData name="Viktoria Georgieva" userId="S::v.georgieva@thedad.digital::e83fdd28-71d2-4b5e-ac55-ff720e9f8eee" providerId="AD" clId="Web-{97E4C577-FA92-BA85-3C0A-202A0189C635}" dt="2024-01-04T11:43:44.100" v="10"/>
          <pc:sldLayoutMkLst>
            <pc:docMk/>
            <pc:sldMasterMk cId="476806188" sldId="2147483804"/>
            <pc:sldLayoutMk cId="3797316370" sldId="2147483815"/>
          </pc:sldLayoutMkLst>
        </pc:sldLayoutChg>
      </pc:sldMasterChg>
      <pc:sldMasterChg chg="add del addSldLayout delSldLayout modSldLayout">
        <pc:chgData name="Viktoria Georgieva" userId="S::v.georgieva@thedad.digital::e83fdd28-71d2-4b5e-ac55-ff720e9f8eee" providerId="AD" clId="Web-{97E4C577-FA92-BA85-3C0A-202A0189C635}" dt="2024-01-04T11:43:50.819" v="11"/>
        <pc:sldMasterMkLst>
          <pc:docMk/>
          <pc:sldMasterMk cId="3946836319" sldId="2147483816"/>
        </pc:sldMasterMkLst>
        <pc:sldLayoutChg chg="add del mod replId">
          <pc:chgData name="Viktoria Georgieva" userId="S::v.georgieva@thedad.digital::e83fdd28-71d2-4b5e-ac55-ff720e9f8eee" providerId="AD" clId="Web-{97E4C577-FA92-BA85-3C0A-202A0189C635}" dt="2024-01-04T11:43:50.819" v="11"/>
          <pc:sldLayoutMkLst>
            <pc:docMk/>
            <pc:sldMasterMk cId="3946836319" sldId="2147483816"/>
            <pc:sldLayoutMk cId="430987518" sldId="2147483817"/>
          </pc:sldLayoutMkLst>
        </pc:sldLayoutChg>
        <pc:sldLayoutChg chg="add del mod replId">
          <pc:chgData name="Viktoria Georgieva" userId="S::v.georgieva@thedad.digital::e83fdd28-71d2-4b5e-ac55-ff720e9f8eee" providerId="AD" clId="Web-{97E4C577-FA92-BA85-3C0A-202A0189C635}" dt="2024-01-04T11:43:50.819" v="11"/>
          <pc:sldLayoutMkLst>
            <pc:docMk/>
            <pc:sldMasterMk cId="3946836319" sldId="2147483816"/>
            <pc:sldLayoutMk cId="2606318232" sldId="2147483818"/>
          </pc:sldLayoutMkLst>
        </pc:sldLayoutChg>
        <pc:sldLayoutChg chg="add del mod replId">
          <pc:chgData name="Viktoria Georgieva" userId="S::v.georgieva@thedad.digital::e83fdd28-71d2-4b5e-ac55-ff720e9f8eee" providerId="AD" clId="Web-{97E4C577-FA92-BA85-3C0A-202A0189C635}" dt="2024-01-04T11:43:50.819" v="11"/>
          <pc:sldLayoutMkLst>
            <pc:docMk/>
            <pc:sldMasterMk cId="3946836319" sldId="2147483816"/>
            <pc:sldLayoutMk cId="386683995" sldId="2147483819"/>
          </pc:sldLayoutMkLst>
        </pc:sldLayoutChg>
        <pc:sldLayoutChg chg="add del mod replId">
          <pc:chgData name="Viktoria Georgieva" userId="S::v.georgieva@thedad.digital::e83fdd28-71d2-4b5e-ac55-ff720e9f8eee" providerId="AD" clId="Web-{97E4C577-FA92-BA85-3C0A-202A0189C635}" dt="2024-01-04T11:43:50.819" v="11"/>
          <pc:sldLayoutMkLst>
            <pc:docMk/>
            <pc:sldMasterMk cId="3946836319" sldId="2147483816"/>
            <pc:sldLayoutMk cId="1588748032" sldId="2147483820"/>
          </pc:sldLayoutMkLst>
        </pc:sldLayoutChg>
        <pc:sldLayoutChg chg="add del mod replId">
          <pc:chgData name="Viktoria Georgieva" userId="S::v.georgieva@thedad.digital::e83fdd28-71d2-4b5e-ac55-ff720e9f8eee" providerId="AD" clId="Web-{97E4C577-FA92-BA85-3C0A-202A0189C635}" dt="2024-01-04T11:43:50.819" v="11"/>
          <pc:sldLayoutMkLst>
            <pc:docMk/>
            <pc:sldMasterMk cId="3946836319" sldId="2147483816"/>
            <pc:sldLayoutMk cId="2394482720" sldId="2147483821"/>
          </pc:sldLayoutMkLst>
        </pc:sldLayoutChg>
        <pc:sldLayoutChg chg="add del mod replId">
          <pc:chgData name="Viktoria Georgieva" userId="S::v.georgieva@thedad.digital::e83fdd28-71d2-4b5e-ac55-ff720e9f8eee" providerId="AD" clId="Web-{97E4C577-FA92-BA85-3C0A-202A0189C635}" dt="2024-01-04T11:43:50.819" v="11"/>
          <pc:sldLayoutMkLst>
            <pc:docMk/>
            <pc:sldMasterMk cId="3946836319" sldId="2147483816"/>
            <pc:sldLayoutMk cId="1474929024" sldId="2147483822"/>
          </pc:sldLayoutMkLst>
        </pc:sldLayoutChg>
        <pc:sldLayoutChg chg="add del mod replId">
          <pc:chgData name="Viktoria Georgieva" userId="S::v.georgieva@thedad.digital::e83fdd28-71d2-4b5e-ac55-ff720e9f8eee" providerId="AD" clId="Web-{97E4C577-FA92-BA85-3C0A-202A0189C635}" dt="2024-01-04T11:43:50.819" v="11"/>
          <pc:sldLayoutMkLst>
            <pc:docMk/>
            <pc:sldMasterMk cId="3946836319" sldId="2147483816"/>
            <pc:sldLayoutMk cId="3038907793" sldId="2147483823"/>
          </pc:sldLayoutMkLst>
        </pc:sldLayoutChg>
        <pc:sldLayoutChg chg="add del mod replId">
          <pc:chgData name="Viktoria Georgieva" userId="S::v.georgieva@thedad.digital::e83fdd28-71d2-4b5e-ac55-ff720e9f8eee" providerId="AD" clId="Web-{97E4C577-FA92-BA85-3C0A-202A0189C635}" dt="2024-01-04T11:43:50.819" v="11"/>
          <pc:sldLayoutMkLst>
            <pc:docMk/>
            <pc:sldMasterMk cId="3946836319" sldId="2147483816"/>
            <pc:sldLayoutMk cId="3819198975" sldId="2147483824"/>
          </pc:sldLayoutMkLst>
        </pc:sldLayoutChg>
        <pc:sldLayoutChg chg="add del mod replId">
          <pc:chgData name="Viktoria Georgieva" userId="S::v.georgieva@thedad.digital::e83fdd28-71d2-4b5e-ac55-ff720e9f8eee" providerId="AD" clId="Web-{97E4C577-FA92-BA85-3C0A-202A0189C635}" dt="2024-01-04T11:43:50.819" v="11"/>
          <pc:sldLayoutMkLst>
            <pc:docMk/>
            <pc:sldMasterMk cId="3946836319" sldId="2147483816"/>
            <pc:sldLayoutMk cId="3328789244" sldId="2147483825"/>
          </pc:sldLayoutMkLst>
        </pc:sldLayoutChg>
        <pc:sldLayoutChg chg="add del mod replId">
          <pc:chgData name="Viktoria Georgieva" userId="S::v.georgieva@thedad.digital::e83fdd28-71d2-4b5e-ac55-ff720e9f8eee" providerId="AD" clId="Web-{97E4C577-FA92-BA85-3C0A-202A0189C635}" dt="2024-01-04T11:43:50.819" v="11"/>
          <pc:sldLayoutMkLst>
            <pc:docMk/>
            <pc:sldMasterMk cId="3946836319" sldId="2147483816"/>
            <pc:sldLayoutMk cId="1355822969" sldId="2147483826"/>
          </pc:sldLayoutMkLst>
        </pc:sldLayoutChg>
        <pc:sldLayoutChg chg="add del mod replId">
          <pc:chgData name="Viktoria Georgieva" userId="S::v.georgieva@thedad.digital::e83fdd28-71d2-4b5e-ac55-ff720e9f8eee" providerId="AD" clId="Web-{97E4C577-FA92-BA85-3C0A-202A0189C635}" dt="2024-01-04T11:43:50.819" v="11"/>
          <pc:sldLayoutMkLst>
            <pc:docMk/>
            <pc:sldMasterMk cId="3946836319" sldId="2147483816"/>
            <pc:sldLayoutMk cId="349367632" sldId="2147483827"/>
          </pc:sldLayoutMkLst>
        </pc:sldLayoutChg>
      </pc:sldMasterChg>
      <pc:sldMasterChg chg="add del addSldLayout delSldLayout modSldLayout">
        <pc:chgData name="Viktoria Georgieva" userId="S::v.georgieva@thedad.digital::e83fdd28-71d2-4b5e-ac55-ff720e9f8eee" providerId="AD" clId="Web-{97E4C577-FA92-BA85-3C0A-202A0189C635}" dt="2024-01-04T11:44:07.695" v="12"/>
        <pc:sldMasterMkLst>
          <pc:docMk/>
          <pc:sldMasterMk cId="3362597353" sldId="2147483828"/>
        </pc:sldMasterMkLst>
        <pc:sldLayoutChg chg="add del mod replId">
          <pc:chgData name="Viktoria Georgieva" userId="S::v.georgieva@thedad.digital::e83fdd28-71d2-4b5e-ac55-ff720e9f8eee" providerId="AD" clId="Web-{97E4C577-FA92-BA85-3C0A-202A0189C635}" dt="2024-01-04T11:44:07.695" v="12"/>
          <pc:sldLayoutMkLst>
            <pc:docMk/>
            <pc:sldMasterMk cId="3362597353" sldId="2147483828"/>
            <pc:sldLayoutMk cId="2240529403" sldId="2147483829"/>
          </pc:sldLayoutMkLst>
        </pc:sldLayoutChg>
        <pc:sldLayoutChg chg="add del mod replId">
          <pc:chgData name="Viktoria Georgieva" userId="S::v.georgieva@thedad.digital::e83fdd28-71d2-4b5e-ac55-ff720e9f8eee" providerId="AD" clId="Web-{97E4C577-FA92-BA85-3C0A-202A0189C635}" dt="2024-01-04T11:44:07.695" v="12"/>
          <pc:sldLayoutMkLst>
            <pc:docMk/>
            <pc:sldMasterMk cId="3362597353" sldId="2147483828"/>
            <pc:sldLayoutMk cId="1384856358" sldId="2147483830"/>
          </pc:sldLayoutMkLst>
        </pc:sldLayoutChg>
        <pc:sldLayoutChg chg="add del mod replId">
          <pc:chgData name="Viktoria Georgieva" userId="S::v.georgieva@thedad.digital::e83fdd28-71d2-4b5e-ac55-ff720e9f8eee" providerId="AD" clId="Web-{97E4C577-FA92-BA85-3C0A-202A0189C635}" dt="2024-01-04T11:44:07.695" v="12"/>
          <pc:sldLayoutMkLst>
            <pc:docMk/>
            <pc:sldMasterMk cId="3362597353" sldId="2147483828"/>
            <pc:sldLayoutMk cId="3521616925" sldId="2147483831"/>
          </pc:sldLayoutMkLst>
        </pc:sldLayoutChg>
        <pc:sldLayoutChg chg="add del mod replId">
          <pc:chgData name="Viktoria Georgieva" userId="S::v.georgieva@thedad.digital::e83fdd28-71d2-4b5e-ac55-ff720e9f8eee" providerId="AD" clId="Web-{97E4C577-FA92-BA85-3C0A-202A0189C635}" dt="2024-01-04T11:44:07.695" v="12"/>
          <pc:sldLayoutMkLst>
            <pc:docMk/>
            <pc:sldMasterMk cId="3362597353" sldId="2147483828"/>
            <pc:sldLayoutMk cId="3785711741" sldId="2147483832"/>
          </pc:sldLayoutMkLst>
        </pc:sldLayoutChg>
        <pc:sldLayoutChg chg="add del mod replId">
          <pc:chgData name="Viktoria Georgieva" userId="S::v.georgieva@thedad.digital::e83fdd28-71d2-4b5e-ac55-ff720e9f8eee" providerId="AD" clId="Web-{97E4C577-FA92-BA85-3C0A-202A0189C635}" dt="2024-01-04T11:44:07.695" v="12"/>
          <pc:sldLayoutMkLst>
            <pc:docMk/>
            <pc:sldMasterMk cId="3362597353" sldId="2147483828"/>
            <pc:sldLayoutMk cId="967640635" sldId="2147483833"/>
          </pc:sldLayoutMkLst>
        </pc:sldLayoutChg>
        <pc:sldLayoutChg chg="add del mod replId">
          <pc:chgData name="Viktoria Georgieva" userId="S::v.georgieva@thedad.digital::e83fdd28-71d2-4b5e-ac55-ff720e9f8eee" providerId="AD" clId="Web-{97E4C577-FA92-BA85-3C0A-202A0189C635}" dt="2024-01-04T11:44:07.695" v="12"/>
          <pc:sldLayoutMkLst>
            <pc:docMk/>
            <pc:sldMasterMk cId="3362597353" sldId="2147483828"/>
            <pc:sldLayoutMk cId="3263017134" sldId="2147483834"/>
          </pc:sldLayoutMkLst>
        </pc:sldLayoutChg>
        <pc:sldLayoutChg chg="add del mod replId">
          <pc:chgData name="Viktoria Georgieva" userId="S::v.georgieva@thedad.digital::e83fdd28-71d2-4b5e-ac55-ff720e9f8eee" providerId="AD" clId="Web-{97E4C577-FA92-BA85-3C0A-202A0189C635}" dt="2024-01-04T11:44:07.695" v="12"/>
          <pc:sldLayoutMkLst>
            <pc:docMk/>
            <pc:sldMasterMk cId="3362597353" sldId="2147483828"/>
            <pc:sldLayoutMk cId="2789028639" sldId="2147483835"/>
          </pc:sldLayoutMkLst>
        </pc:sldLayoutChg>
        <pc:sldLayoutChg chg="add del mod replId">
          <pc:chgData name="Viktoria Georgieva" userId="S::v.georgieva@thedad.digital::e83fdd28-71d2-4b5e-ac55-ff720e9f8eee" providerId="AD" clId="Web-{97E4C577-FA92-BA85-3C0A-202A0189C635}" dt="2024-01-04T11:44:07.695" v="12"/>
          <pc:sldLayoutMkLst>
            <pc:docMk/>
            <pc:sldMasterMk cId="3362597353" sldId="2147483828"/>
            <pc:sldLayoutMk cId="844253209" sldId="2147483836"/>
          </pc:sldLayoutMkLst>
        </pc:sldLayoutChg>
        <pc:sldLayoutChg chg="add del mod replId">
          <pc:chgData name="Viktoria Georgieva" userId="S::v.georgieva@thedad.digital::e83fdd28-71d2-4b5e-ac55-ff720e9f8eee" providerId="AD" clId="Web-{97E4C577-FA92-BA85-3C0A-202A0189C635}" dt="2024-01-04T11:44:07.695" v="12"/>
          <pc:sldLayoutMkLst>
            <pc:docMk/>
            <pc:sldMasterMk cId="3362597353" sldId="2147483828"/>
            <pc:sldLayoutMk cId="812060843" sldId="2147483837"/>
          </pc:sldLayoutMkLst>
        </pc:sldLayoutChg>
        <pc:sldLayoutChg chg="add del mod replId">
          <pc:chgData name="Viktoria Georgieva" userId="S::v.georgieva@thedad.digital::e83fdd28-71d2-4b5e-ac55-ff720e9f8eee" providerId="AD" clId="Web-{97E4C577-FA92-BA85-3C0A-202A0189C635}" dt="2024-01-04T11:44:07.695" v="12"/>
          <pc:sldLayoutMkLst>
            <pc:docMk/>
            <pc:sldMasterMk cId="3362597353" sldId="2147483828"/>
            <pc:sldLayoutMk cId="3092531517" sldId="2147483838"/>
          </pc:sldLayoutMkLst>
        </pc:sldLayoutChg>
        <pc:sldLayoutChg chg="add del mod replId">
          <pc:chgData name="Viktoria Georgieva" userId="S::v.georgieva@thedad.digital::e83fdd28-71d2-4b5e-ac55-ff720e9f8eee" providerId="AD" clId="Web-{97E4C577-FA92-BA85-3C0A-202A0189C635}" dt="2024-01-04T11:44:07.695" v="12"/>
          <pc:sldLayoutMkLst>
            <pc:docMk/>
            <pc:sldMasterMk cId="3362597353" sldId="2147483828"/>
            <pc:sldLayoutMk cId="3658360707" sldId="2147483839"/>
          </pc:sldLayoutMkLst>
        </pc:sldLayoutChg>
        <pc:sldLayoutChg chg="add del mod replId">
          <pc:chgData name="Viktoria Georgieva" userId="S::v.georgieva@thedad.digital::e83fdd28-71d2-4b5e-ac55-ff720e9f8eee" providerId="AD" clId="Web-{97E4C577-FA92-BA85-3C0A-202A0189C635}" dt="2024-01-04T11:44:07.695" v="12"/>
          <pc:sldLayoutMkLst>
            <pc:docMk/>
            <pc:sldMasterMk cId="3362597353" sldId="2147483828"/>
            <pc:sldLayoutMk cId="3091400732" sldId="2147483840"/>
          </pc:sldLayoutMkLst>
        </pc:sldLayoutChg>
        <pc:sldLayoutChg chg="add del mod replId">
          <pc:chgData name="Viktoria Georgieva" userId="S::v.georgieva@thedad.digital::e83fdd28-71d2-4b5e-ac55-ff720e9f8eee" providerId="AD" clId="Web-{97E4C577-FA92-BA85-3C0A-202A0189C635}" dt="2024-01-04T11:44:07.695" v="12"/>
          <pc:sldLayoutMkLst>
            <pc:docMk/>
            <pc:sldMasterMk cId="3362597353" sldId="2147483828"/>
            <pc:sldLayoutMk cId="2075482801" sldId="2147483841"/>
          </pc:sldLayoutMkLst>
        </pc:sldLayoutChg>
        <pc:sldLayoutChg chg="add del mod replId">
          <pc:chgData name="Viktoria Georgieva" userId="S::v.georgieva@thedad.digital::e83fdd28-71d2-4b5e-ac55-ff720e9f8eee" providerId="AD" clId="Web-{97E4C577-FA92-BA85-3C0A-202A0189C635}" dt="2024-01-04T11:44:07.695" v="12"/>
          <pc:sldLayoutMkLst>
            <pc:docMk/>
            <pc:sldMasterMk cId="3362597353" sldId="2147483828"/>
            <pc:sldLayoutMk cId="2960383583" sldId="2147483842"/>
          </pc:sldLayoutMkLst>
        </pc:sldLayoutChg>
        <pc:sldLayoutChg chg="add del mod replId">
          <pc:chgData name="Viktoria Georgieva" userId="S::v.georgieva@thedad.digital::e83fdd28-71d2-4b5e-ac55-ff720e9f8eee" providerId="AD" clId="Web-{97E4C577-FA92-BA85-3C0A-202A0189C635}" dt="2024-01-04T11:44:07.695" v="12"/>
          <pc:sldLayoutMkLst>
            <pc:docMk/>
            <pc:sldMasterMk cId="3362597353" sldId="2147483828"/>
            <pc:sldLayoutMk cId="4201727348" sldId="2147483843"/>
          </pc:sldLayoutMkLst>
        </pc:sldLayoutChg>
        <pc:sldLayoutChg chg="add del mod replId">
          <pc:chgData name="Viktoria Georgieva" userId="S::v.georgieva@thedad.digital::e83fdd28-71d2-4b5e-ac55-ff720e9f8eee" providerId="AD" clId="Web-{97E4C577-FA92-BA85-3C0A-202A0189C635}" dt="2024-01-04T11:44:07.695" v="12"/>
          <pc:sldLayoutMkLst>
            <pc:docMk/>
            <pc:sldMasterMk cId="3362597353" sldId="2147483828"/>
            <pc:sldLayoutMk cId="2533287282" sldId="2147483844"/>
          </pc:sldLayoutMkLst>
        </pc:sldLayoutChg>
        <pc:sldLayoutChg chg="add del mod replId">
          <pc:chgData name="Viktoria Georgieva" userId="S::v.georgieva@thedad.digital::e83fdd28-71d2-4b5e-ac55-ff720e9f8eee" providerId="AD" clId="Web-{97E4C577-FA92-BA85-3C0A-202A0189C635}" dt="2024-01-04T11:44:07.695" v="12"/>
          <pc:sldLayoutMkLst>
            <pc:docMk/>
            <pc:sldMasterMk cId="3362597353" sldId="2147483828"/>
            <pc:sldLayoutMk cId="1716444893" sldId="2147483845"/>
          </pc:sldLayoutMkLst>
        </pc:sldLayoutChg>
      </pc:sldMasterChg>
      <pc:sldMasterChg chg="add del addSldLayout delSldLayout modSldLayout">
        <pc:chgData name="Viktoria Georgieva" userId="S::v.georgieva@thedad.digital::e83fdd28-71d2-4b5e-ac55-ff720e9f8eee" providerId="AD" clId="Web-{97E4C577-FA92-BA85-3C0A-202A0189C635}" dt="2024-01-04T11:44:30.414" v="13"/>
        <pc:sldMasterMkLst>
          <pc:docMk/>
          <pc:sldMasterMk cId="2904726641" sldId="2147483846"/>
        </pc:sldMasterMkLst>
        <pc:sldLayoutChg chg="add del mod replId">
          <pc:chgData name="Viktoria Georgieva" userId="S::v.georgieva@thedad.digital::e83fdd28-71d2-4b5e-ac55-ff720e9f8eee" providerId="AD" clId="Web-{97E4C577-FA92-BA85-3C0A-202A0189C635}" dt="2024-01-04T11:44:30.414" v="13"/>
          <pc:sldLayoutMkLst>
            <pc:docMk/>
            <pc:sldMasterMk cId="2904726641" sldId="2147483846"/>
            <pc:sldLayoutMk cId="719100422" sldId="2147483847"/>
          </pc:sldLayoutMkLst>
        </pc:sldLayoutChg>
        <pc:sldLayoutChg chg="add del mod replId">
          <pc:chgData name="Viktoria Georgieva" userId="S::v.georgieva@thedad.digital::e83fdd28-71d2-4b5e-ac55-ff720e9f8eee" providerId="AD" clId="Web-{97E4C577-FA92-BA85-3C0A-202A0189C635}" dt="2024-01-04T11:44:30.414" v="13"/>
          <pc:sldLayoutMkLst>
            <pc:docMk/>
            <pc:sldMasterMk cId="2904726641" sldId="2147483846"/>
            <pc:sldLayoutMk cId="726278529" sldId="2147483848"/>
          </pc:sldLayoutMkLst>
        </pc:sldLayoutChg>
        <pc:sldLayoutChg chg="add del mod replId">
          <pc:chgData name="Viktoria Georgieva" userId="S::v.georgieva@thedad.digital::e83fdd28-71d2-4b5e-ac55-ff720e9f8eee" providerId="AD" clId="Web-{97E4C577-FA92-BA85-3C0A-202A0189C635}" dt="2024-01-04T11:44:30.414" v="13"/>
          <pc:sldLayoutMkLst>
            <pc:docMk/>
            <pc:sldMasterMk cId="2904726641" sldId="2147483846"/>
            <pc:sldLayoutMk cId="622046707" sldId="2147483849"/>
          </pc:sldLayoutMkLst>
        </pc:sldLayoutChg>
        <pc:sldLayoutChg chg="add del mod replId">
          <pc:chgData name="Viktoria Georgieva" userId="S::v.georgieva@thedad.digital::e83fdd28-71d2-4b5e-ac55-ff720e9f8eee" providerId="AD" clId="Web-{97E4C577-FA92-BA85-3C0A-202A0189C635}" dt="2024-01-04T11:44:30.414" v="13"/>
          <pc:sldLayoutMkLst>
            <pc:docMk/>
            <pc:sldMasterMk cId="2904726641" sldId="2147483846"/>
            <pc:sldLayoutMk cId="4233303069" sldId="2147483850"/>
          </pc:sldLayoutMkLst>
        </pc:sldLayoutChg>
        <pc:sldLayoutChg chg="add del mod replId">
          <pc:chgData name="Viktoria Georgieva" userId="S::v.georgieva@thedad.digital::e83fdd28-71d2-4b5e-ac55-ff720e9f8eee" providerId="AD" clId="Web-{97E4C577-FA92-BA85-3C0A-202A0189C635}" dt="2024-01-04T11:44:30.414" v="13"/>
          <pc:sldLayoutMkLst>
            <pc:docMk/>
            <pc:sldMasterMk cId="2904726641" sldId="2147483846"/>
            <pc:sldLayoutMk cId="1673452062" sldId="2147483851"/>
          </pc:sldLayoutMkLst>
        </pc:sldLayoutChg>
        <pc:sldLayoutChg chg="add del mod replId">
          <pc:chgData name="Viktoria Georgieva" userId="S::v.georgieva@thedad.digital::e83fdd28-71d2-4b5e-ac55-ff720e9f8eee" providerId="AD" clId="Web-{97E4C577-FA92-BA85-3C0A-202A0189C635}" dt="2024-01-04T11:44:30.414" v="13"/>
          <pc:sldLayoutMkLst>
            <pc:docMk/>
            <pc:sldMasterMk cId="2904726641" sldId="2147483846"/>
            <pc:sldLayoutMk cId="430052545" sldId="2147483852"/>
          </pc:sldLayoutMkLst>
        </pc:sldLayoutChg>
        <pc:sldLayoutChg chg="add del mod replId">
          <pc:chgData name="Viktoria Georgieva" userId="S::v.georgieva@thedad.digital::e83fdd28-71d2-4b5e-ac55-ff720e9f8eee" providerId="AD" clId="Web-{97E4C577-FA92-BA85-3C0A-202A0189C635}" dt="2024-01-04T11:44:30.414" v="13"/>
          <pc:sldLayoutMkLst>
            <pc:docMk/>
            <pc:sldMasterMk cId="2904726641" sldId="2147483846"/>
            <pc:sldLayoutMk cId="3133712003" sldId="2147483853"/>
          </pc:sldLayoutMkLst>
        </pc:sldLayoutChg>
        <pc:sldLayoutChg chg="add del mod replId">
          <pc:chgData name="Viktoria Georgieva" userId="S::v.georgieva@thedad.digital::e83fdd28-71d2-4b5e-ac55-ff720e9f8eee" providerId="AD" clId="Web-{97E4C577-FA92-BA85-3C0A-202A0189C635}" dt="2024-01-04T11:44:30.414" v="13"/>
          <pc:sldLayoutMkLst>
            <pc:docMk/>
            <pc:sldMasterMk cId="2904726641" sldId="2147483846"/>
            <pc:sldLayoutMk cId="1425584039" sldId="2147483854"/>
          </pc:sldLayoutMkLst>
        </pc:sldLayoutChg>
        <pc:sldLayoutChg chg="add del mod replId">
          <pc:chgData name="Viktoria Georgieva" userId="S::v.georgieva@thedad.digital::e83fdd28-71d2-4b5e-ac55-ff720e9f8eee" providerId="AD" clId="Web-{97E4C577-FA92-BA85-3C0A-202A0189C635}" dt="2024-01-04T11:44:30.414" v="13"/>
          <pc:sldLayoutMkLst>
            <pc:docMk/>
            <pc:sldMasterMk cId="2904726641" sldId="2147483846"/>
            <pc:sldLayoutMk cId="2646363" sldId="2147483855"/>
          </pc:sldLayoutMkLst>
        </pc:sldLayoutChg>
        <pc:sldLayoutChg chg="add del mod replId">
          <pc:chgData name="Viktoria Georgieva" userId="S::v.georgieva@thedad.digital::e83fdd28-71d2-4b5e-ac55-ff720e9f8eee" providerId="AD" clId="Web-{97E4C577-FA92-BA85-3C0A-202A0189C635}" dt="2024-01-04T11:44:30.414" v="13"/>
          <pc:sldLayoutMkLst>
            <pc:docMk/>
            <pc:sldMasterMk cId="2904726641" sldId="2147483846"/>
            <pc:sldLayoutMk cId="2951708720" sldId="2147483856"/>
          </pc:sldLayoutMkLst>
        </pc:sldLayoutChg>
        <pc:sldLayoutChg chg="add del mod replId">
          <pc:chgData name="Viktoria Georgieva" userId="S::v.georgieva@thedad.digital::e83fdd28-71d2-4b5e-ac55-ff720e9f8eee" providerId="AD" clId="Web-{97E4C577-FA92-BA85-3C0A-202A0189C635}" dt="2024-01-04T11:44:30.414" v="13"/>
          <pc:sldLayoutMkLst>
            <pc:docMk/>
            <pc:sldMasterMk cId="2904726641" sldId="2147483846"/>
            <pc:sldLayoutMk cId="1850216018" sldId="2147483857"/>
          </pc:sldLayoutMkLst>
        </pc:sldLayoutChg>
      </pc:sldMasterChg>
      <pc:sldMasterChg chg="add del addSldLayout delSldLayout modSldLayout">
        <pc:chgData name="Viktoria Georgieva" userId="S::v.georgieva@thedad.digital::e83fdd28-71d2-4b5e-ac55-ff720e9f8eee" providerId="AD" clId="Web-{97E4C577-FA92-BA85-3C0A-202A0189C635}" dt="2024-01-04T11:44:38.618" v="14"/>
        <pc:sldMasterMkLst>
          <pc:docMk/>
          <pc:sldMasterMk cId="267367949" sldId="2147483858"/>
        </pc:sldMasterMkLst>
        <pc:sldLayoutChg chg="add del mod replId">
          <pc:chgData name="Viktoria Georgieva" userId="S::v.georgieva@thedad.digital::e83fdd28-71d2-4b5e-ac55-ff720e9f8eee" providerId="AD" clId="Web-{97E4C577-FA92-BA85-3C0A-202A0189C635}" dt="2024-01-04T11:44:38.618" v="14"/>
          <pc:sldLayoutMkLst>
            <pc:docMk/>
            <pc:sldMasterMk cId="267367949" sldId="2147483858"/>
            <pc:sldLayoutMk cId="3619472956" sldId="2147483859"/>
          </pc:sldLayoutMkLst>
        </pc:sldLayoutChg>
        <pc:sldLayoutChg chg="add del mod replId">
          <pc:chgData name="Viktoria Georgieva" userId="S::v.georgieva@thedad.digital::e83fdd28-71d2-4b5e-ac55-ff720e9f8eee" providerId="AD" clId="Web-{97E4C577-FA92-BA85-3C0A-202A0189C635}" dt="2024-01-04T11:44:38.618" v="14"/>
          <pc:sldLayoutMkLst>
            <pc:docMk/>
            <pc:sldMasterMk cId="267367949" sldId="2147483858"/>
            <pc:sldLayoutMk cId="3267453589" sldId="2147483860"/>
          </pc:sldLayoutMkLst>
        </pc:sldLayoutChg>
        <pc:sldLayoutChg chg="add del mod replId">
          <pc:chgData name="Viktoria Georgieva" userId="S::v.georgieva@thedad.digital::e83fdd28-71d2-4b5e-ac55-ff720e9f8eee" providerId="AD" clId="Web-{97E4C577-FA92-BA85-3C0A-202A0189C635}" dt="2024-01-04T11:44:38.618" v="14"/>
          <pc:sldLayoutMkLst>
            <pc:docMk/>
            <pc:sldMasterMk cId="267367949" sldId="2147483858"/>
            <pc:sldLayoutMk cId="2893496036" sldId="2147483861"/>
          </pc:sldLayoutMkLst>
        </pc:sldLayoutChg>
        <pc:sldLayoutChg chg="add del mod replId">
          <pc:chgData name="Viktoria Georgieva" userId="S::v.georgieva@thedad.digital::e83fdd28-71d2-4b5e-ac55-ff720e9f8eee" providerId="AD" clId="Web-{97E4C577-FA92-BA85-3C0A-202A0189C635}" dt="2024-01-04T11:44:38.618" v="14"/>
          <pc:sldLayoutMkLst>
            <pc:docMk/>
            <pc:sldMasterMk cId="267367949" sldId="2147483858"/>
            <pc:sldLayoutMk cId="2629882809" sldId="2147483862"/>
          </pc:sldLayoutMkLst>
        </pc:sldLayoutChg>
        <pc:sldLayoutChg chg="add del mod replId">
          <pc:chgData name="Viktoria Georgieva" userId="S::v.georgieva@thedad.digital::e83fdd28-71d2-4b5e-ac55-ff720e9f8eee" providerId="AD" clId="Web-{97E4C577-FA92-BA85-3C0A-202A0189C635}" dt="2024-01-04T11:44:38.618" v="14"/>
          <pc:sldLayoutMkLst>
            <pc:docMk/>
            <pc:sldMasterMk cId="267367949" sldId="2147483858"/>
            <pc:sldLayoutMk cId="1328030216" sldId="2147483863"/>
          </pc:sldLayoutMkLst>
        </pc:sldLayoutChg>
        <pc:sldLayoutChg chg="add del mod replId">
          <pc:chgData name="Viktoria Georgieva" userId="S::v.georgieva@thedad.digital::e83fdd28-71d2-4b5e-ac55-ff720e9f8eee" providerId="AD" clId="Web-{97E4C577-FA92-BA85-3C0A-202A0189C635}" dt="2024-01-04T11:44:38.618" v="14"/>
          <pc:sldLayoutMkLst>
            <pc:docMk/>
            <pc:sldMasterMk cId="267367949" sldId="2147483858"/>
            <pc:sldLayoutMk cId="919940636" sldId="2147483864"/>
          </pc:sldLayoutMkLst>
        </pc:sldLayoutChg>
        <pc:sldLayoutChg chg="add del mod replId">
          <pc:chgData name="Viktoria Georgieva" userId="S::v.georgieva@thedad.digital::e83fdd28-71d2-4b5e-ac55-ff720e9f8eee" providerId="AD" clId="Web-{97E4C577-FA92-BA85-3C0A-202A0189C635}" dt="2024-01-04T11:44:38.618" v="14"/>
          <pc:sldLayoutMkLst>
            <pc:docMk/>
            <pc:sldMasterMk cId="267367949" sldId="2147483858"/>
            <pc:sldLayoutMk cId="393677574" sldId="2147483865"/>
          </pc:sldLayoutMkLst>
        </pc:sldLayoutChg>
        <pc:sldLayoutChg chg="add del mod replId">
          <pc:chgData name="Viktoria Georgieva" userId="S::v.georgieva@thedad.digital::e83fdd28-71d2-4b5e-ac55-ff720e9f8eee" providerId="AD" clId="Web-{97E4C577-FA92-BA85-3C0A-202A0189C635}" dt="2024-01-04T11:44:38.618" v="14"/>
          <pc:sldLayoutMkLst>
            <pc:docMk/>
            <pc:sldMasterMk cId="267367949" sldId="2147483858"/>
            <pc:sldLayoutMk cId="724951781" sldId="2147483866"/>
          </pc:sldLayoutMkLst>
        </pc:sldLayoutChg>
        <pc:sldLayoutChg chg="add del mod replId">
          <pc:chgData name="Viktoria Georgieva" userId="S::v.georgieva@thedad.digital::e83fdd28-71d2-4b5e-ac55-ff720e9f8eee" providerId="AD" clId="Web-{97E4C577-FA92-BA85-3C0A-202A0189C635}" dt="2024-01-04T11:44:38.618" v="14"/>
          <pc:sldLayoutMkLst>
            <pc:docMk/>
            <pc:sldMasterMk cId="267367949" sldId="2147483858"/>
            <pc:sldLayoutMk cId="38367652" sldId="2147483867"/>
          </pc:sldLayoutMkLst>
        </pc:sldLayoutChg>
        <pc:sldLayoutChg chg="add del mod replId">
          <pc:chgData name="Viktoria Georgieva" userId="S::v.georgieva@thedad.digital::e83fdd28-71d2-4b5e-ac55-ff720e9f8eee" providerId="AD" clId="Web-{97E4C577-FA92-BA85-3C0A-202A0189C635}" dt="2024-01-04T11:44:38.618" v="14"/>
          <pc:sldLayoutMkLst>
            <pc:docMk/>
            <pc:sldMasterMk cId="267367949" sldId="2147483858"/>
            <pc:sldLayoutMk cId="3746141042" sldId="2147483868"/>
          </pc:sldLayoutMkLst>
        </pc:sldLayoutChg>
        <pc:sldLayoutChg chg="add del mod replId">
          <pc:chgData name="Viktoria Georgieva" userId="S::v.georgieva@thedad.digital::e83fdd28-71d2-4b5e-ac55-ff720e9f8eee" providerId="AD" clId="Web-{97E4C577-FA92-BA85-3C0A-202A0189C635}" dt="2024-01-04T11:44:38.618" v="14"/>
          <pc:sldLayoutMkLst>
            <pc:docMk/>
            <pc:sldMasterMk cId="267367949" sldId="2147483858"/>
            <pc:sldLayoutMk cId="1275252152" sldId="2147483869"/>
          </pc:sldLayoutMkLst>
        </pc:sldLayoutChg>
      </pc:sldMasterChg>
      <pc:sldMasterChg chg="add addSldLayout modSldLayout">
        <pc:chgData name="Viktoria Georgieva" userId="S::v.georgieva@thedad.digital::e83fdd28-71d2-4b5e-ac55-ff720e9f8eee" providerId="AD" clId="Web-{97E4C577-FA92-BA85-3C0A-202A0189C635}" dt="2024-01-04T11:44:38.618" v="14"/>
        <pc:sldMasterMkLst>
          <pc:docMk/>
          <pc:sldMasterMk cId="1792865451" sldId="2147483870"/>
        </pc:sldMasterMkLst>
        <pc:sldLayoutChg chg="add mod replId">
          <pc:chgData name="Viktoria Georgieva" userId="S::v.georgieva@thedad.digital::e83fdd28-71d2-4b5e-ac55-ff720e9f8eee" providerId="AD" clId="Web-{97E4C577-FA92-BA85-3C0A-202A0189C635}" dt="2024-01-04T11:44:38.618" v="14"/>
          <pc:sldLayoutMkLst>
            <pc:docMk/>
            <pc:sldMasterMk cId="1792865451" sldId="2147483870"/>
            <pc:sldLayoutMk cId="2250996381" sldId="2147483871"/>
          </pc:sldLayoutMkLst>
        </pc:sldLayoutChg>
        <pc:sldLayoutChg chg="add mod replId">
          <pc:chgData name="Viktoria Georgieva" userId="S::v.georgieva@thedad.digital::e83fdd28-71d2-4b5e-ac55-ff720e9f8eee" providerId="AD" clId="Web-{97E4C577-FA92-BA85-3C0A-202A0189C635}" dt="2024-01-04T11:44:38.618" v="14"/>
          <pc:sldLayoutMkLst>
            <pc:docMk/>
            <pc:sldMasterMk cId="1792865451" sldId="2147483870"/>
            <pc:sldLayoutMk cId="3129809683" sldId="2147483872"/>
          </pc:sldLayoutMkLst>
        </pc:sldLayoutChg>
        <pc:sldLayoutChg chg="add mod replId">
          <pc:chgData name="Viktoria Georgieva" userId="S::v.georgieva@thedad.digital::e83fdd28-71d2-4b5e-ac55-ff720e9f8eee" providerId="AD" clId="Web-{97E4C577-FA92-BA85-3C0A-202A0189C635}" dt="2024-01-04T11:44:38.618" v="14"/>
          <pc:sldLayoutMkLst>
            <pc:docMk/>
            <pc:sldMasterMk cId="1792865451" sldId="2147483870"/>
            <pc:sldLayoutMk cId="4062905812" sldId="2147483873"/>
          </pc:sldLayoutMkLst>
        </pc:sldLayoutChg>
        <pc:sldLayoutChg chg="add mod replId">
          <pc:chgData name="Viktoria Georgieva" userId="S::v.georgieva@thedad.digital::e83fdd28-71d2-4b5e-ac55-ff720e9f8eee" providerId="AD" clId="Web-{97E4C577-FA92-BA85-3C0A-202A0189C635}" dt="2024-01-04T11:44:38.618" v="14"/>
          <pc:sldLayoutMkLst>
            <pc:docMk/>
            <pc:sldMasterMk cId="1792865451" sldId="2147483870"/>
            <pc:sldLayoutMk cId="2461176796" sldId="2147483874"/>
          </pc:sldLayoutMkLst>
        </pc:sldLayoutChg>
        <pc:sldLayoutChg chg="add mod replId">
          <pc:chgData name="Viktoria Georgieva" userId="S::v.georgieva@thedad.digital::e83fdd28-71d2-4b5e-ac55-ff720e9f8eee" providerId="AD" clId="Web-{97E4C577-FA92-BA85-3C0A-202A0189C635}" dt="2024-01-04T11:44:38.618" v="14"/>
          <pc:sldLayoutMkLst>
            <pc:docMk/>
            <pc:sldMasterMk cId="1792865451" sldId="2147483870"/>
            <pc:sldLayoutMk cId="581336091" sldId="2147483875"/>
          </pc:sldLayoutMkLst>
        </pc:sldLayoutChg>
        <pc:sldLayoutChg chg="add mod replId">
          <pc:chgData name="Viktoria Georgieva" userId="S::v.georgieva@thedad.digital::e83fdd28-71d2-4b5e-ac55-ff720e9f8eee" providerId="AD" clId="Web-{97E4C577-FA92-BA85-3C0A-202A0189C635}" dt="2024-01-04T11:44:38.618" v="14"/>
          <pc:sldLayoutMkLst>
            <pc:docMk/>
            <pc:sldMasterMk cId="1792865451" sldId="2147483870"/>
            <pc:sldLayoutMk cId="2420221576" sldId="2147483876"/>
          </pc:sldLayoutMkLst>
        </pc:sldLayoutChg>
        <pc:sldLayoutChg chg="add mod replId">
          <pc:chgData name="Viktoria Georgieva" userId="S::v.georgieva@thedad.digital::e83fdd28-71d2-4b5e-ac55-ff720e9f8eee" providerId="AD" clId="Web-{97E4C577-FA92-BA85-3C0A-202A0189C635}" dt="2024-01-04T11:44:38.618" v="14"/>
          <pc:sldLayoutMkLst>
            <pc:docMk/>
            <pc:sldMasterMk cId="1792865451" sldId="2147483870"/>
            <pc:sldLayoutMk cId="2131562413" sldId="2147483877"/>
          </pc:sldLayoutMkLst>
        </pc:sldLayoutChg>
        <pc:sldLayoutChg chg="add mod replId">
          <pc:chgData name="Viktoria Georgieva" userId="S::v.georgieva@thedad.digital::e83fdd28-71d2-4b5e-ac55-ff720e9f8eee" providerId="AD" clId="Web-{97E4C577-FA92-BA85-3C0A-202A0189C635}" dt="2024-01-04T11:44:38.618" v="14"/>
          <pc:sldLayoutMkLst>
            <pc:docMk/>
            <pc:sldMasterMk cId="1792865451" sldId="2147483870"/>
            <pc:sldLayoutMk cId="2701509463" sldId="2147483878"/>
          </pc:sldLayoutMkLst>
        </pc:sldLayoutChg>
        <pc:sldLayoutChg chg="add mod replId">
          <pc:chgData name="Viktoria Georgieva" userId="S::v.georgieva@thedad.digital::e83fdd28-71d2-4b5e-ac55-ff720e9f8eee" providerId="AD" clId="Web-{97E4C577-FA92-BA85-3C0A-202A0189C635}" dt="2024-01-04T11:44:38.618" v="14"/>
          <pc:sldLayoutMkLst>
            <pc:docMk/>
            <pc:sldMasterMk cId="1792865451" sldId="2147483870"/>
            <pc:sldLayoutMk cId="459228088" sldId="2147483879"/>
          </pc:sldLayoutMkLst>
        </pc:sldLayoutChg>
        <pc:sldLayoutChg chg="add mod replId">
          <pc:chgData name="Viktoria Georgieva" userId="S::v.georgieva@thedad.digital::e83fdd28-71d2-4b5e-ac55-ff720e9f8eee" providerId="AD" clId="Web-{97E4C577-FA92-BA85-3C0A-202A0189C635}" dt="2024-01-04T11:44:38.618" v="14"/>
          <pc:sldLayoutMkLst>
            <pc:docMk/>
            <pc:sldMasterMk cId="1792865451" sldId="2147483870"/>
            <pc:sldLayoutMk cId="3594821911" sldId="2147483880"/>
          </pc:sldLayoutMkLst>
        </pc:sldLayoutChg>
        <pc:sldLayoutChg chg="add mod replId">
          <pc:chgData name="Viktoria Georgieva" userId="S::v.georgieva@thedad.digital::e83fdd28-71d2-4b5e-ac55-ff720e9f8eee" providerId="AD" clId="Web-{97E4C577-FA92-BA85-3C0A-202A0189C635}" dt="2024-01-04T11:44:38.618" v="14"/>
          <pc:sldLayoutMkLst>
            <pc:docMk/>
            <pc:sldMasterMk cId="1792865451" sldId="2147483870"/>
            <pc:sldLayoutMk cId="308883416" sldId="2147483881"/>
          </pc:sldLayoutMkLst>
        </pc:sldLayoutChg>
      </pc:sldMasterChg>
    </pc:docChg>
  </pc:docChgLst>
  <pc:docChgLst>
    <pc:chgData name="Viktoria Georgieva" userId="S::v.georgieva@thedad.digital::e83fdd28-71d2-4b5e-ac55-ff720e9f8eee" providerId="AD" clId="Web-{2448BD6B-74EC-B336-FDDB-F38A8D005591}"/>
    <pc:docChg chg="modSld">
      <pc:chgData name="Viktoria Georgieva" userId="S::v.georgieva@thedad.digital::e83fdd28-71d2-4b5e-ac55-ff720e9f8eee" providerId="AD" clId="Web-{2448BD6B-74EC-B336-FDDB-F38A8D005591}" dt="2024-01-04T13:07:17.124" v="5" actId="20577"/>
      <pc:docMkLst>
        <pc:docMk/>
      </pc:docMkLst>
      <pc:sldChg chg="modSp">
        <pc:chgData name="Viktoria Georgieva" userId="S::v.georgieva@thedad.digital::e83fdd28-71d2-4b5e-ac55-ff720e9f8eee" providerId="AD" clId="Web-{2448BD6B-74EC-B336-FDDB-F38A8D005591}" dt="2024-01-04T13:07:17.124" v="5" actId="20577"/>
        <pc:sldMkLst>
          <pc:docMk/>
          <pc:sldMk cId="1954480098" sldId="267"/>
        </pc:sldMkLst>
        <pc:spChg chg="mod">
          <ac:chgData name="Viktoria Georgieva" userId="S::v.georgieva@thedad.digital::e83fdd28-71d2-4b5e-ac55-ff720e9f8eee" providerId="AD" clId="Web-{2448BD6B-74EC-B336-FDDB-F38A8D005591}" dt="2024-01-04T13:07:17.124" v="5" actId="20577"/>
          <ac:spMkLst>
            <pc:docMk/>
            <pc:sldMk cId="1954480098" sldId="267"/>
            <ac:spMk id="2" creationId="{2255B7DB-C18E-6B8F-C77F-2D69558FB337}"/>
          </ac:spMkLst>
        </pc:spChg>
      </pc:sldChg>
      <pc:sldChg chg="modSp">
        <pc:chgData name="Viktoria Georgieva" userId="S::v.georgieva@thedad.digital::e83fdd28-71d2-4b5e-ac55-ff720e9f8eee" providerId="AD" clId="Web-{2448BD6B-74EC-B336-FDDB-F38A8D005591}" dt="2024-01-04T13:07:07.264" v="2" actId="20577"/>
        <pc:sldMkLst>
          <pc:docMk/>
          <pc:sldMk cId="2274388485" sldId="270"/>
        </pc:sldMkLst>
        <pc:spChg chg="mod">
          <ac:chgData name="Viktoria Georgieva" userId="S::v.georgieva@thedad.digital::e83fdd28-71d2-4b5e-ac55-ff720e9f8eee" providerId="AD" clId="Web-{2448BD6B-74EC-B336-FDDB-F38A8D005591}" dt="2024-01-04T13:07:07.264" v="2" actId="20577"/>
          <ac:spMkLst>
            <pc:docMk/>
            <pc:sldMk cId="2274388485" sldId="270"/>
            <ac:spMk id="2" creationId="{3004B2C8-213F-FA6F-9E5D-B67182D59D48}"/>
          </ac:spMkLst>
        </pc:spChg>
      </pc:sldChg>
    </pc:docChg>
  </pc:docChgLst>
  <pc:docChgLst>
    <pc:chgData name="Viktoria Georgieva" userId="S::v.georgieva@thedad.digital::e83fdd28-71d2-4b5e-ac55-ff720e9f8eee" providerId="AD" clId="Web-{AE4CDB85-3D0A-4CD5-B08F-53D955E719B0}"/>
    <pc:docChg chg="addSld delSld modSld sldOrd addMainMaster delMainMaster">
      <pc:chgData name="Viktoria Georgieva" userId="S::v.georgieva@thedad.digital::e83fdd28-71d2-4b5e-ac55-ff720e9f8eee" providerId="AD" clId="Web-{AE4CDB85-3D0A-4CD5-B08F-53D955E719B0}" dt="2024-01-04T10:02:19.946" v="432" actId="20577"/>
      <pc:docMkLst>
        <pc:docMk/>
      </pc:docMkLst>
      <pc:sldChg chg="addSp delSp modSp mod setBg modClrScheme setClrOvrMap chgLayout">
        <pc:chgData name="Viktoria Georgieva" userId="S::v.georgieva@thedad.digital::e83fdd28-71d2-4b5e-ac55-ff720e9f8eee" providerId="AD" clId="Web-{AE4CDB85-3D0A-4CD5-B08F-53D955E719B0}" dt="2024-01-04T09:06:57.212" v="160"/>
        <pc:sldMkLst>
          <pc:docMk/>
          <pc:sldMk cId="109857222" sldId="256"/>
        </pc:sldMkLst>
        <pc:spChg chg="mod ord">
          <ac:chgData name="Viktoria Georgieva" userId="S::v.georgieva@thedad.digital::e83fdd28-71d2-4b5e-ac55-ff720e9f8eee" providerId="AD" clId="Web-{AE4CDB85-3D0A-4CD5-B08F-53D955E719B0}" dt="2024-01-04T09:06:03.992" v="157" actId="1076"/>
          <ac:spMkLst>
            <pc:docMk/>
            <pc:sldMk cId="109857222" sldId="256"/>
            <ac:spMk id="2" creationId="{00000000-0000-0000-0000-000000000000}"/>
          </ac:spMkLst>
        </pc:spChg>
        <pc:spChg chg="add mod">
          <ac:chgData name="Viktoria Georgieva" userId="S::v.georgieva@thedad.digital::e83fdd28-71d2-4b5e-ac55-ff720e9f8eee" providerId="AD" clId="Web-{AE4CDB85-3D0A-4CD5-B08F-53D955E719B0}" dt="2024-01-04T08:40:45.075" v="100" actId="1076"/>
          <ac:spMkLst>
            <pc:docMk/>
            <pc:sldMk cId="109857222" sldId="256"/>
            <ac:spMk id="3" creationId="{00000000-0000-0000-0000-000000000000}"/>
          </ac:spMkLst>
        </pc:spChg>
        <pc:spChg chg="add mod">
          <ac:chgData name="Viktoria Georgieva" userId="S::v.georgieva@thedad.digital::e83fdd28-71d2-4b5e-ac55-ff720e9f8eee" providerId="AD" clId="Web-{AE4CDB85-3D0A-4CD5-B08F-53D955E719B0}" dt="2024-01-04T08:40:40.981" v="99" actId="1076"/>
          <ac:spMkLst>
            <pc:docMk/>
            <pc:sldMk cId="109857222" sldId="256"/>
            <ac:spMk id="4" creationId="{D114FECF-DB65-0CF2-AAFA-183FEEC2BC9D}"/>
          </ac:spMkLst>
        </pc:spChg>
        <pc:spChg chg="del mod ord replId">
          <ac:chgData name="Viktoria Georgieva" userId="S::v.georgieva@thedad.digital::e83fdd28-71d2-4b5e-ac55-ff720e9f8eee" providerId="AD" clId="Web-{AE4CDB85-3D0A-4CD5-B08F-53D955E719B0}" dt="2024-01-04T08:39:42.789" v="78"/>
          <ac:spMkLst>
            <pc:docMk/>
            <pc:sldMk cId="109857222" sldId="256"/>
            <ac:spMk id="6" creationId="{00000000-0000-0000-0000-000000000000}"/>
          </ac:spMkLst>
        </pc:spChg>
        <pc:grpChg chg="add">
          <ac:chgData name="Viktoria Georgieva" userId="S::v.georgieva@thedad.digital::e83fdd28-71d2-4b5e-ac55-ff720e9f8eee" providerId="AD" clId="Web-{AE4CDB85-3D0A-4CD5-B08F-53D955E719B0}" dt="2024-01-04T08:39:42.789" v="78"/>
          <ac:grpSpMkLst>
            <pc:docMk/>
            <pc:sldMk cId="109857222" sldId="256"/>
            <ac:grpSpMk id="10" creationId="{5B5504F5-A44D-4727-B62D-D306EE4C0C9D}"/>
          </ac:grpSpMkLst>
        </pc:grpChg>
        <pc:grpChg chg="add">
          <ac:chgData name="Viktoria Georgieva" userId="S::v.georgieva@thedad.digital::e83fdd28-71d2-4b5e-ac55-ff720e9f8eee" providerId="AD" clId="Web-{AE4CDB85-3D0A-4CD5-B08F-53D955E719B0}" dt="2024-01-04T08:39:42.789" v="78"/>
          <ac:grpSpMkLst>
            <pc:docMk/>
            <pc:sldMk cId="109857222" sldId="256"/>
            <ac:grpSpMk id="33" creationId="{02A5D777-C3C4-4D83-B4A3-0C83DBE1CB12}"/>
          </ac:grpSpMkLst>
        </pc:grpChg>
      </pc:sldChg>
      <pc:sldChg chg="addSp delSp modSp new mod setBg modClrScheme chgLayout">
        <pc:chgData name="Viktoria Georgieva" userId="S::v.georgieva@thedad.digital::e83fdd28-71d2-4b5e-ac55-ff720e9f8eee" providerId="AD" clId="Web-{AE4CDB85-3D0A-4CD5-B08F-53D955E719B0}" dt="2024-01-04T09:08:16.635" v="166"/>
        <pc:sldMkLst>
          <pc:docMk/>
          <pc:sldMk cId="1351386957" sldId="257"/>
        </pc:sldMkLst>
        <pc:spChg chg="del mod">
          <ac:chgData name="Viktoria Georgieva" userId="S::v.georgieva@thedad.digital::e83fdd28-71d2-4b5e-ac55-ff720e9f8eee" providerId="AD" clId="Web-{AE4CDB85-3D0A-4CD5-B08F-53D955E719B0}" dt="2024-01-04T08:39:18.584" v="76"/>
          <ac:spMkLst>
            <pc:docMk/>
            <pc:sldMk cId="1351386957" sldId="257"/>
            <ac:spMk id="2" creationId="{2842B1A3-C208-3FF4-AA81-5AF3E56869BD}"/>
          </ac:spMkLst>
        </pc:spChg>
        <pc:spChg chg="del mod">
          <ac:chgData name="Viktoria Georgieva" userId="S::v.georgieva@thedad.digital::e83fdd28-71d2-4b5e-ac55-ff720e9f8eee" providerId="AD" clId="Web-{AE4CDB85-3D0A-4CD5-B08F-53D955E719B0}" dt="2024-01-04T08:39:11.927" v="75"/>
          <ac:spMkLst>
            <pc:docMk/>
            <pc:sldMk cId="1351386957" sldId="257"/>
            <ac:spMk id="3" creationId="{73388D31-5491-C122-0511-E05BB0A86053}"/>
          </ac:spMkLst>
        </pc:spChg>
        <pc:spChg chg="add mod">
          <ac:chgData name="Viktoria Georgieva" userId="S::v.georgieva@thedad.digital::e83fdd28-71d2-4b5e-ac55-ff720e9f8eee" providerId="AD" clId="Web-{AE4CDB85-3D0A-4CD5-B08F-53D955E719B0}" dt="2024-01-04T09:08:16.635" v="166"/>
          <ac:spMkLst>
            <pc:docMk/>
            <pc:sldMk cId="1351386957" sldId="257"/>
            <ac:spMk id="4" creationId="{B9F12D7C-2D30-37E2-F486-4EB62C6E518F}"/>
          </ac:spMkLst>
        </pc:spChg>
        <pc:spChg chg="add del mod">
          <ac:chgData name="Viktoria Georgieva" userId="S::v.georgieva@thedad.digital::e83fdd28-71d2-4b5e-ac55-ff720e9f8eee" providerId="AD" clId="Web-{AE4CDB85-3D0A-4CD5-B08F-53D955E719B0}" dt="2024-01-04T08:44:35.451" v="127"/>
          <ac:spMkLst>
            <pc:docMk/>
            <pc:sldMk cId="1351386957" sldId="257"/>
            <ac:spMk id="5" creationId="{4CF3ACD7-132D-11EB-C70F-E32929D5B75D}"/>
          </ac:spMkLst>
        </pc:spChg>
        <pc:spChg chg="add del">
          <ac:chgData name="Viktoria Georgieva" userId="S::v.georgieva@thedad.digital::e83fdd28-71d2-4b5e-ac55-ff720e9f8eee" providerId="AD" clId="Web-{AE4CDB85-3D0A-4CD5-B08F-53D955E719B0}" dt="2024-01-04T09:08:16.635" v="166"/>
          <ac:spMkLst>
            <pc:docMk/>
            <pc:sldMk cId="1351386957" sldId="257"/>
            <ac:spMk id="37" creationId="{10CE3618-1D7A-4256-B2AF-9DB692996C65}"/>
          </ac:spMkLst>
        </pc:spChg>
        <pc:spChg chg="add del">
          <ac:chgData name="Viktoria Georgieva" userId="S::v.georgieva@thedad.digital::e83fdd28-71d2-4b5e-ac55-ff720e9f8eee" providerId="AD" clId="Web-{AE4CDB85-3D0A-4CD5-B08F-53D955E719B0}" dt="2024-01-04T09:08:16.635" v="166"/>
          <ac:spMkLst>
            <pc:docMk/>
            <pc:sldMk cId="1351386957" sldId="257"/>
            <ac:spMk id="62" creationId="{3F39476B-1A6D-47CB-AC7A-FB87EF003323}"/>
          </ac:spMkLst>
        </pc:spChg>
        <pc:spChg chg="add del">
          <ac:chgData name="Viktoria Georgieva" userId="S::v.georgieva@thedad.digital::e83fdd28-71d2-4b5e-ac55-ff720e9f8eee" providerId="AD" clId="Web-{AE4CDB85-3D0A-4CD5-B08F-53D955E719B0}" dt="2024-01-04T09:08:16.635" v="166"/>
          <ac:spMkLst>
            <pc:docMk/>
            <pc:sldMk cId="1351386957" sldId="257"/>
            <ac:spMk id="95" creationId="{F3C5918A-1DC5-4CF3-AA27-00AA3088AA9F}"/>
          </ac:spMkLst>
        </pc:spChg>
        <pc:spChg chg="add del">
          <ac:chgData name="Viktoria Georgieva" userId="S::v.georgieva@thedad.digital::e83fdd28-71d2-4b5e-ac55-ff720e9f8eee" providerId="AD" clId="Web-{AE4CDB85-3D0A-4CD5-B08F-53D955E719B0}" dt="2024-01-04T09:08:16.635" v="166"/>
          <ac:spMkLst>
            <pc:docMk/>
            <pc:sldMk cId="1351386957" sldId="257"/>
            <ac:spMk id="97" creationId="{B786683A-6FD6-4BF7-B3B0-DC397677391F}"/>
          </ac:spMkLst>
        </pc:spChg>
        <pc:spChg chg="add del">
          <ac:chgData name="Viktoria Georgieva" userId="S::v.georgieva@thedad.digital::e83fdd28-71d2-4b5e-ac55-ff720e9f8eee" providerId="AD" clId="Web-{AE4CDB85-3D0A-4CD5-B08F-53D955E719B0}" dt="2024-01-04T09:08:16.635" v="166"/>
          <ac:spMkLst>
            <pc:docMk/>
            <pc:sldMk cId="1351386957" sldId="257"/>
            <ac:spMk id="99" creationId="{05169E50-59FB-4AEE-B61D-44A882A4CD2C}"/>
          </ac:spMkLst>
        </pc:spChg>
        <pc:spChg chg="add del">
          <ac:chgData name="Viktoria Georgieva" userId="S::v.georgieva@thedad.digital::e83fdd28-71d2-4b5e-ac55-ff720e9f8eee" providerId="AD" clId="Web-{AE4CDB85-3D0A-4CD5-B08F-53D955E719B0}" dt="2024-01-04T09:08:16.635" v="166"/>
          <ac:spMkLst>
            <pc:docMk/>
            <pc:sldMk cId="1351386957" sldId="257"/>
            <ac:spMk id="101" creationId="{117C30F0-5A38-4B60-B632-3AF7C2780824}"/>
          </ac:spMkLst>
        </pc:spChg>
        <pc:spChg chg="add del">
          <ac:chgData name="Viktoria Georgieva" userId="S::v.georgieva@thedad.digital::e83fdd28-71d2-4b5e-ac55-ff720e9f8eee" providerId="AD" clId="Web-{AE4CDB85-3D0A-4CD5-B08F-53D955E719B0}" dt="2024-01-04T09:08:16.635" v="166"/>
          <ac:spMkLst>
            <pc:docMk/>
            <pc:sldMk cId="1351386957" sldId="257"/>
            <ac:spMk id="103" creationId="{A200CBA5-3F2B-4AAC-9F86-99AFECC19C1D}"/>
          </ac:spMkLst>
        </pc:spChg>
        <pc:grpChg chg="add del">
          <ac:chgData name="Viktoria Georgieva" userId="S::v.georgieva@thedad.digital::e83fdd28-71d2-4b5e-ac55-ff720e9f8eee" providerId="AD" clId="Web-{AE4CDB85-3D0A-4CD5-B08F-53D955E719B0}" dt="2024-01-04T09:08:16.635" v="166"/>
          <ac:grpSpMkLst>
            <pc:docMk/>
            <pc:sldMk cId="1351386957" sldId="257"/>
            <ac:grpSpMk id="9" creationId="{15E1AC81-83F2-45A8-9054-15570F4E2557}"/>
          </ac:grpSpMkLst>
        </pc:grpChg>
        <pc:grpChg chg="add del">
          <ac:chgData name="Viktoria Georgieva" userId="S::v.georgieva@thedad.digital::e83fdd28-71d2-4b5e-ac55-ff720e9f8eee" providerId="AD" clId="Web-{AE4CDB85-3D0A-4CD5-B08F-53D955E719B0}" dt="2024-01-04T09:08:16.635" v="166"/>
          <ac:grpSpMkLst>
            <pc:docMk/>
            <pc:sldMk cId="1351386957" sldId="257"/>
            <ac:grpSpMk id="32" creationId="{FBF129BC-EA9E-4D20-898B-399F7727DFB9}"/>
          </ac:grpSpMkLst>
        </pc:grpChg>
        <pc:grpChg chg="add del">
          <ac:chgData name="Viktoria Georgieva" userId="S::v.georgieva@thedad.digital::e83fdd28-71d2-4b5e-ac55-ff720e9f8eee" providerId="AD" clId="Web-{AE4CDB85-3D0A-4CD5-B08F-53D955E719B0}" dt="2024-01-04T09:08:16.635" v="166"/>
          <ac:grpSpMkLst>
            <pc:docMk/>
            <pc:sldMk cId="1351386957" sldId="257"/>
            <ac:grpSpMk id="39" creationId="{B984687B-789E-453B-921F-7804CCA6BA01}"/>
          </ac:grpSpMkLst>
        </pc:grpChg>
        <pc:grpChg chg="add del">
          <ac:chgData name="Viktoria Georgieva" userId="S::v.georgieva@thedad.digital::e83fdd28-71d2-4b5e-ac55-ff720e9f8eee" providerId="AD" clId="Web-{AE4CDB85-3D0A-4CD5-B08F-53D955E719B0}" dt="2024-01-04T09:08:16.635" v="166"/>
          <ac:grpSpMkLst>
            <pc:docMk/>
            <pc:sldMk cId="1351386957" sldId="257"/>
            <ac:grpSpMk id="67" creationId="{2BBBD145-2FC5-42C1-97BE-1C636D139735}"/>
          </ac:grpSpMkLst>
        </pc:grpChg>
        <pc:grpChg chg="add del">
          <ac:chgData name="Viktoria Georgieva" userId="S::v.georgieva@thedad.digital::e83fdd28-71d2-4b5e-ac55-ff720e9f8eee" providerId="AD" clId="Web-{AE4CDB85-3D0A-4CD5-B08F-53D955E719B0}" dt="2024-01-04T09:08:16.635" v="166"/>
          <ac:grpSpMkLst>
            <pc:docMk/>
            <pc:sldMk cId="1351386957" sldId="257"/>
            <ac:grpSpMk id="90" creationId="{B239B0D4-65B5-4C6A-946F-02E06132427C}"/>
          </ac:grpSpMkLst>
        </pc:grpChg>
      </pc:sldChg>
      <pc:sldChg chg="addSp modSp new del mod setBg setClrOvrMap">
        <pc:chgData name="Viktoria Georgieva" userId="S::v.georgieva@thedad.digital::e83fdd28-71d2-4b5e-ac55-ff720e9f8eee" providerId="AD" clId="Web-{AE4CDB85-3D0A-4CD5-B08F-53D955E719B0}" dt="2024-01-04T09:13:39.406" v="216"/>
        <pc:sldMkLst>
          <pc:docMk/>
          <pc:sldMk cId="3901621392" sldId="258"/>
        </pc:sldMkLst>
        <pc:spChg chg="mod">
          <ac:chgData name="Viktoria Georgieva" userId="S::v.georgieva@thedad.digital::e83fdd28-71d2-4b5e-ac55-ff720e9f8eee" providerId="AD" clId="Web-{AE4CDB85-3D0A-4CD5-B08F-53D955E719B0}" dt="2024-01-04T09:09:02.573" v="172" actId="14100"/>
          <ac:spMkLst>
            <pc:docMk/>
            <pc:sldMk cId="3901621392" sldId="258"/>
            <ac:spMk id="2" creationId="{779256DA-A99B-37A5-B9E3-1359D32D2BE4}"/>
          </ac:spMkLst>
        </pc:spChg>
        <pc:spChg chg="mod">
          <ac:chgData name="Viktoria Georgieva" userId="S::v.georgieva@thedad.digital::e83fdd28-71d2-4b5e-ac55-ff720e9f8eee" providerId="AD" clId="Web-{AE4CDB85-3D0A-4CD5-B08F-53D955E719B0}" dt="2024-01-04T09:13:38.422" v="215" actId="20577"/>
          <ac:spMkLst>
            <pc:docMk/>
            <pc:sldMk cId="3901621392" sldId="258"/>
            <ac:spMk id="3" creationId="{5E454A5A-C187-C07C-9F1E-F80BBEFFCF50}"/>
          </ac:spMkLst>
        </pc:spChg>
        <pc:spChg chg="add">
          <ac:chgData name="Viktoria Georgieva" userId="S::v.georgieva@thedad.digital::e83fdd28-71d2-4b5e-ac55-ff720e9f8eee" providerId="AD" clId="Web-{AE4CDB85-3D0A-4CD5-B08F-53D955E719B0}" dt="2024-01-04T09:08:52.042" v="170"/>
          <ac:spMkLst>
            <pc:docMk/>
            <pc:sldMk cId="3901621392" sldId="258"/>
            <ac:spMk id="8" creationId="{90F08744-9D7B-4693-B8D6-2A5210AE96F6}"/>
          </ac:spMkLst>
        </pc:spChg>
        <pc:spChg chg="add">
          <ac:chgData name="Viktoria Georgieva" userId="S::v.georgieva@thedad.digital::e83fdd28-71d2-4b5e-ac55-ff720e9f8eee" providerId="AD" clId="Web-{AE4CDB85-3D0A-4CD5-B08F-53D955E719B0}" dt="2024-01-04T09:08:52.042" v="170"/>
          <ac:spMkLst>
            <pc:docMk/>
            <pc:sldMk cId="3901621392" sldId="258"/>
            <ac:spMk id="10" creationId="{5B2E630F-F386-44FA-B1A1-C10A9BF4346C}"/>
          </ac:spMkLst>
        </pc:spChg>
        <pc:spChg chg="add">
          <ac:chgData name="Viktoria Georgieva" userId="S::v.georgieva@thedad.digital::e83fdd28-71d2-4b5e-ac55-ff720e9f8eee" providerId="AD" clId="Web-{AE4CDB85-3D0A-4CD5-B08F-53D955E719B0}" dt="2024-01-04T09:08:52.042" v="170"/>
          <ac:spMkLst>
            <pc:docMk/>
            <pc:sldMk cId="3901621392" sldId="258"/>
            <ac:spMk id="12" creationId="{73567C09-8B4D-49A6-A711-C44C5807D8DD}"/>
          </ac:spMkLst>
        </pc:spChg>
      </pc:sldChg>
      <pc:sldChg chg="addSp delSp modSp new mod ord setBg setClrOvrMap">
        <pc:chgData name="Viktoria Georgieva" userId="S::v.georgieva@thedad.digital::e83fdd28-71d2-4b5e-ac55-ff720e9f8eee" providerId="AD" clId="Web-{AE4CDB85-3D0A-4CD5-B08F-53D955E719B0}" dt="2024-01-04T09:07:27.931" v="164" actId="1076"/>
        <pc:sldMkLst>
          <pc:docMk/>
          <pc:sldMk cId="2794805557" sldId="259"/>
        </pc:sldMkLst>
        <pc:spChg chg="add del mod">
          <ac:chgData name="Viktoria Georgieva" userId="S::v.georgieva@thedad.digital::e83fdd28-71d2-4b5e-ac55-ff720e9f8eee" providerId="AD" clId="Web-{AE4CDB85-3D0A-4CD5-B08F-53D955E719B0}" dt="2024-01-04T08:44:51.358" v="133"/>
          <ac:spMkLst>
            <pc:docMk/>
            <pc:sldMk cId="2794805557" sldId="259"/>
            <ac:spMk id="2" creationId="{B8FD503D-C860-15EF-AD68-1AC9FE44B2F2}"/>
          </ac:spMkLst>
        </pc:spChg>
        <pc:spChg chg="add mod">
          <ac:chgData name="Viktoria Georgieva" userId="S::v.georgieva@thedad.digital::e83fdd28-71d2-4b5e-ac55-ff720e9f8eee" providerId="AD" clId="Web-{AE4CDB85-3D0A-4CD5-B08F-53D955E719B0}" dt="2024-01-04T09:07:27.931" v="164" actId="1076"/>
          <ac:spMkLst>
            <pc:docMk/>
            <pc:sldMk cId="2794805557" sldId="259"/>
            <ac:spMk id="3" creationId="{B7BE7519-56BA-BDBC-8D14-FAED99FED250}"/>
          </ac:spMkLst>
        </pc:spChg>
        <pc:spChg chg="add del">
          <ac:chgData name="Viktoria Georgieva" userId="S::v.georgieva@thedad.digital::e83fdd28-71d2-4b5e-ac55-ff720e9f8eee" providerId="AD" clId="Web-{AE4CDB85-3D0A-4CD5-B08F-53D955E719B0}" dt="2024-01-04T09:07:10.478" v="161"/>
          <ac:spMkLst>
            <pc:docMk/>
            <pc:sldMk cId="2794805557" sldId="259"/>
            <ac:spMk id="36" creationId="{D75627FE-0AC5-4349-AC08-45A58BEC9B8C}"/>
          </ac:spMkLst>
        </pc:spChg>
        <pc:spChg chg="add del">
          <ac:chgData name="Viktoria Georgieva" userId="S::v.georgieva@thedad.digital::e83fdd28-71d2-4b5e-ac55-ff720e9f8eee" providerId="AD" clId="Web-{AE4CDB85-3D0A-4CD5-B08F-53D955E719B0}" dt="2024-01-04T09:07:10.478" v="161"/>
          <ac:spMkLst>
            <pc:docMk/>
            <pc:sldMk cId="2794805557" sldId="259"/>
            <ac:spMk id="61" creationId="{BC2574CF-1D35-4994-87BD-5A3378E1AB34}"/>
          </ac:spMkLst>
        </pc:spChg>
        <pc:spChg chg="add">
          <ac:chgData name="Viktoria Georgieva" userId="S::v.georgieva@thedad.digital::e83fdd28-71d2-4b5e-ac55-ff720e9f8eee" providerId="AD" clId="Web-{AE4CDB85-3D0A-4CD5-B08F-53D955E719B0}" dt="2024-01-04T09:07:10.478" v="161"/>
          <ac:spMkLst>
            <pc:docMk/>
            <pc:sldMk cId="2794805557" sldId="259"/>
            <ac:spMk id="94" creationId="{10CE3618-1D7A-4256-B2AF-9DB692996C65}"/>
          </ac:spMkLst>
        </pc:spChg>
        <pc:spChg chg="add">
          <ac:chgData name="Viktoria Georgieva" userId="S::v.georgieva@thedad.digital::e83fdd28-71d2-4b5e-ac55-ff720e9f8eee" providerId="AD" clId="Web-{AE4CDB85-3D0A-4CD5-B08F-53D955E719B0}" dt="2024-01-04T09:07:10.478" v="161"/>
          <ac:spMkLst>
            <pc:docMk/>
            <pc:sldMk cId="2794805557" sldId="259"/>
            <ac:spMk id="117" creationId="{A4CD35EF-7348-4E64-8700-827E64EA4E16}"/>
          </ac:spMkLst>
        </pc:spChg>
        <pc:grpChg chg="add del">
          <ac:chgData name="Viktoria Georgieva" userId="S::v.georgieva@thedad.digital::e83fdd28-71d2-4b5e-ac55-ff720e9f8eee" providerId="AD" clId="Web-{AE4CDB85-3D0A-4CD5-B08F-53D955E719B0}" dt="2024-01-04T09:07:10.478" v="161"/>
          <ac:grpSpMkLst>
            <pc:docMk/>
            <pc:sldMk cId="2794805557" sldId="259"/>
            <ac:grpSpMk id="8" creationId="{15E1AC81-83F2-45A8-9054-15570F4E2557}"/>
          </ac:grpSpMkLst>
        </pc:grpChg>
        <pc:grpChg chg="add del">
          <ac:chgData name="Viktoria Georgieva" userId="S::v.georgieva@thedad.digital::e83fdd28-71d2-4b5e-ac55-ff720e9f8eee" providerId="AD" clId="Web-{AE4CDB85-3D0A-4CD5-B08F-53D955E719B0}" dt="2024-01-04T09:07:10.478" v="161"/>
          <ac:grpSpMkLst>
            <pc:docMk/>
            <pc:sldMk cId="2794805557" sldId="259"/>
            <ac:grpSpMk id="31" creationId="{FBF129BC-EA9E-4D20-898B-399F7727DFB9}"/>
          </ac:grpSpMkLst>
        </pc:grpChg>
        <pc:grpChg chg="add del">
          <ac:chgData name="Viktoria Georgieva" userId="S::v.georgieva@thedad.digital::e83fdd28-71d2-4b5e-ac55-ff720e9f8eee" providerId="AD" clId="Web-{AE4CDB85-3D0A-4CD5-B08F-53D955E719B0}" dt="2024-01-04T09:07:10.478" v="161"/>
          <ac:grpSpMkLst>
            <pc:docMk/>
            <pc:sldMk cId="2794805557" sldId="259"/>
            <ac:grpSpMk id="38" creationId="{F87AAF7B-2090-475D-9C3E-FDC03DD87A88}"/>
          </ac:grpSpMkLst>
        </pc:grpChg>
        <pc:grpChg chg="add">
          <ac:chgData name="Viktoria Georgieva" userId="S::v.georgieva@thedad.digital::e83fdd28-71d2-4b5e-ac55-ff720e9f8eee" providerId="AD" clId="Web-{AE4CDB85-3D0A-4CD5-B08F-53D955E719B0}" dt="2024-01-04T09:07:10.478" v="161"/>
          <ac:grpSpMkLst>
            <pc:docMk/>
            <pc:sldMk cId="2794805557" sldId="259"/>
            <ac:grpSpMk id="68" creationId="{E20A234D-B9A4-4358-82C4-55B27FDC0EF2}"/>
          </ac:grpSpMkLst>
        </pc:grpChg>
        <pc:grpChg chg="add">
          <ac:chgData name="Viktoria Georgieva" userId="S::v.georgieva@thedad.digital::e83fdd28-71d2-4b5e-ac55-ff720e9f8eee" providerId="AD" clId="Web-{AE4CDB85-3D0A-4CD5-B08F-53D955E719B0}" dt="2024-01-04T09:07:10.478" v="161"/>
          <ac:grpSpMkLst>
            <pc:docMk/>
            <pc:sldMk cId="2794805557" sldId="259"/>
            <ac:grpSpMk id="89" creationId="{4BF14AA4-98BB-49F7-8A26-B9611695CB32}"/>
          </ac:grpSpMkLst>
        </pc:grpChg>
        <pc:grpChg chg="add">
          <ac:chgData name="Viktoria Georgieva" userId="S::v.georgieva@thedad.digital::e83fdd28-71d2-4b5e-ac55-ff720e9f8eee" providerId="AD" clId="Web-{AE4CDB85-3D0A-4CD5-B08F-53D955E719B0}" dt="2024-01-04T09:07:10.478" v="161"/>
          <ac:grpSpMkLst>
            <pc:docMk/>
            <pc:sldMk cId="2794805557" sldId="259"/>
            <ac:grpSpMk id="96" creationId="{D91A9185-A7D5-460B-98BC-0BF2EBD3EEBE}"/>
          </ac:grpSpMkLst>
        </pc:grpChg>
        <pc:cxnChg chg="add del">
          <ac:chgData name="Viktoria Georgieva" userId="S::v.georgieva@thedad.digital::e83fdd28-71d2-4b5e-ac55-ff720e9f8eee" providerId="AD" clId="Web-{AE4CDB85-3D0A-4CD5-B08F-53D955E719B0}" dt="2024-01-04T09:07:10.478" v="161"/>
          <ac:cxnSpMkLst>
            <pc:docMk/>
            <pc:sldMk cId="2794805557" sldId="259"/>
            <ac:cxnSpMk id="63" creationId="{68B6AB33-DFE6-4FE4-94FE-C9E25424AD16}"/>
          </ac:cxnSpMkLst>
        </pc:cxnChg>
      </pc:sldChg>
      <pc:sldChg chg="addSp delSp modSp new mod setBg">
        <pc:chgData name="Viktoria Georgieva" userId="S::v.georgieva@thedad.digital::e83fdd28-71d2-4b5e-ac55-ff720e9f8eee" providerId="AD" clId="Web-{AE4CDB85-3D0A-4CD5-B08F-53D955E719B0}" dt="2024-01-04T09:14:47.548" v="238" actId="1076"/>
        <pc:sldMkLst>
          <pc:docMk/>
          <pc:sldMk cId="2329775182" sldId="260"/>
        </pc:sldMkLst>
        <pc:spChg chg="mod">
          <ac:chgData name="Viktoria Georgieva" userId="S::v.georgieva@thedad.digital::e83fdd28-71d2-4b5e-ac55-ff720e9f8eee" providerId="AD" clId="Web-{AE4CDB85-3D0A-4CD5-B08F-53D955E719B0}" dt="2024-01-04T09:14:47.548" v="238" actId="1076"/>
          <ac:spMkLst>
            <pc:docMk/>
            <pc:sldMk cId="2329775182" sldId="260"/>
            <ac:spMk id="2" creationId="{0F32F853-3846-7A8F-CF99-725E18A828BD}"/>
          </ac:spMkLst>
        </pc:spChg>
        <pc:spChg chg="del">
          <ac:chgData name="Viktoria Georgieva" userId="S::v.georgieva@thedad.digital::e83fdd28-71d2-4b5e-ac55-ff720e9f8eee" providerId="AD" clId="Web-{AE4CDB85-3D0A-4CD5-B08F-53D955E719B0}" dt="2024-01-04T09:09:24.167" v="174"/>
          <ac:spMkLst>
            <pc:docMk/>
            <pc:sldMk cId="2329775182" sldId="260"/>
            <ac:spMk id="3" creationId="{8E05C774-D5ED-6AF0-F489-25A7F161E744}"/>
          </ac:spMkLst>
        </pc:spChg>
        <pc:spChg chg="add">
          <ac:chgData name="Viktoria Georgieva" userId="S::v.georgieva@thedad.digital::e83fdd28-71d2-4b5e-ac55-ff720e9f8eee" providerId="AD" clId="Web-{AE4CDB85-3D0A-4CD5-B08F-53D955E719B0}" dt="2024-01-04T09:09:24.167" v="174"/>
          <ac:spMkLst>
            <pc:docMk/>
            <pc:sldMk cId="2329775182" sldId="260"/>
            <ac:spMk id="34" creationId="{6BDBA639-2A71-4A60-A71A-FF1836F546CE}"/>
          </ac:spMkLst>
        </pc:spChg>
        <pc:spChg chg="add">
          <ac:chgData name="Viktoria Georgieva" userId="S::v.georgieva@thedad.digital::e83fdd28-71d2-4b5e-ac55-ff720e9f8eee" providerId="AD" clId="Web-{AE4CDB85-3D0A-4CD5-B08F-53D955E719B0}" dt="2024-01-04T09:09:24.167" v="174"/>
          <ac:spMkLst>
            <pc:docMk/>
            <pc:sldMk cId="2329775182" sldId="260"/>
            <ac:spMk id="57" creationId="{D9C506D7-84CB-4057-A44A-465313E78538}"/>
          </ac:spMkLst>
        </pc:spChg>
        <pc:spChg chg="add">
          <ac:chgData name="Viktoria Georgieva" userId="S::v.georgieva@thedad.digital::e83fdd28-71d2-4b5e-ac55-ff720e9f8eee" providerId="AD" clId="Web-{AE4CDB85-3D0A-4CD5-B08F-53D955E719B0}" dt="2024-01-04T09:09:24.167" v="174"/>
          <ac:spMkLst>
            <pc:docMk/>
            <pc:sldMk cId="2329775182" sldId="260"/>
            <ac:spMk id="59" creationId="{7842FC68-61FD-4700-8A22-BB8B071884DB}"/>
          </ac:spMkLst>
        </pc:spChg>
        <pc:grpChg chg="add">
          <ac:chgData name="Viktoria Georgieva" userId="S::v.georgieva@thedad.digital::e83fdd28-71d2-4b5e-ac55-ff720e9f8eee" providerId="AD" clId="Web-{AE4CDB85-3D0A-4CD5-B08F-53D955E719B0}" dt="2024-01-04T09:09:24.167" v="174"/>
          <ac:grpSpMkLst>
            <pc:docMk/>
            <pc:sldMk cId="2329775182" sldId="260"/>
            <ac:grpSpMk id="8" creationId="{E20A234D-B9A4-4358-82C4-55B27FDC0EF2}"/>
          </ac:grpSpMkLst>
        </pc:grpChg>
        <pc:grpChg chg="add">
          <ac:chgData name="Viktoria Georgieva" userId="S::v.georgieva@thedad.digital::e83fdd28-71d2-4b5e-ac55-ff720e9f8eee" providerId="AD" clId="Web-{AE4CDB85-3D0A-4CD5-B08F-53D955E719B0}" dt="2024-01-04T09:09:24.167" v="174"/>
          <ac:grpSpMkLst>
            <pc:docMk/>
            <pc:sldMk cId="2329775182" sldId="260"/>
            <ac:grpSpMk id="29" creationId="{4BF14AA4-98BB-49F7-8A26-B9611695CB32}"/>
          </ac:grpSpMkLst>
        </pc:grpChg>
        <pc:grpChg chg="add">
          <ac:chgData name="Viktoria Georgieva" userId="S::v.georgieva@thedad.digital::e83fdd28-71d2-4b5e-ac55-ff720e9f8eee" providerId="AD" clId="Web-{AE4CDB85-3D0A-4CD5-B08F-53D955E719B0}" dt="2024-01-04T09:09:24.167" v="174"/>
          <ac:grpSpMkLst>
            <pc:docMk/>
            <pc:sldMk cId="2329775182" sldId="260"/>
            <ac:grpSpMk id="36" creationId="{5E208A8B-5EBD-4532-BE72-26414FA7CFF6}"/>
          </ac:grpSpMkLst>
        </pc:grpChg>
      </pc:sldChg>
      <pc:sldChg chg="addSp modSp new mod setBg">
        <pc:chgData name="Viktoria Georgieva" userId="S::v.georgieva@thedad.digital::e83fdd28-71d2-4b5e-ac55-ff720e9f8eee" providerId="AD" clId="Web-{AE4CDB85-3D0A-4CD5-B08F-53D955E719B0}" dt="2024-01-04T09:17:05.301" v="267" actId="20577"/>
        <pc:sldMkLst>
          <pc:docMk/>
          <pc:sldMk cId="3973199040" sldId="261"/>
        </pc:sldMkLst>
        <pc:spChg chg="mod">
          <ac:chgData name="Viktoria Georgieva" userId="S::v.georgieva@thedad.digital::e83fdd28-71d2-4b5e-ac55-ff720e9f8eee" providerId="AD" clId="Web-{AE4CDB85-3D0A-4CD5-B08F-53D955E719B0}" dt="2024-01-04T09:17:05.301" v="267" actId="20577"/>
          <ac:spMkLst>
            <pc:docMk/>
            <pc:sldMk cId="3973199040" sldId="261"/>
            <ac:spMk id="2" creationId="{0E8E9409-760E-1706-9FCC-0686CEDD0283}"/>
          </ac:spMkLst>
        </pc:spChg>
        <pc:spChg chg="mod">
          <ac:chgData name="Viktoria Georgieva" userId="S::v.georgieva@thedad.digital::e83fdd28-71d2-4b5e-ac55-ff720e9f8eee" providerId="AD" clId="Web-{AE4CDB85-3D0A-4CD5-B08F-53D955E719B0}" dt="2024-01-04T09:09:31.855" v="176"/>
          <ac:spMkLst>
            <pc:docMk/>
            <pc:sldMk cId="3973199040" sldId="261"/>
            <ac:spMk id="3" creationId="{E2D315CB-93A1-716C-B4F1-C18C39339398}"/>
          </ac:spMkLst>
        </pc:spChg>
        <pc:spChg chg="add">
          <ac:chgData name="Viktoria Georgieva" userId="S::v.georgieva@thedad.digital::e83fdd28-71d2-4b5e-ac55-ff720e9f8eee" providerId="AD" clId="Web-{AE4CDB85-3D0A-4CD5-B08F-53D955E719B0}" dt="2024-01-04T09:09:31.855" v="176"/>
          <ac:spMkLst>
            <pc:docMk/>
            <pc:sldMk cId="3973199040" sldId="261"/>
            <ac:spMk id="8" creationId="{D75627FE-0AC5-4349-AC08-45A58BEC9B8C}"/>
          </ac:spMkLst>
        </pc:spChg>
        <pc:spChg chg="add">
          <ac:chgData name="Viktoria Georgieva" userId="S::v.georgieva@thedad.digital::e83fdd28-71d2-4b5e-ac55-ff720e9f8eee" providerId="AD" clId="Web-{AE4CDB85-3D0A-4CD5-B08F-53D955E719B0}" dt="2024-01-04T09:09:31.855" v="176"/>
          <ac:spMkLst>
            <pc:docMk/>
            <pc:sldMk cId="3973199040" sldId="261"/>
            <ac:spMk id="33" creationId="{BC2574CF-1D35-4994-87BD-5A3378E1AB34}"/>
          </ac:spMkLst>
        </pc:spChg>
        <pc:grpChg chg="add">
          <ac:chgData name="Viktoria Georgieva" userId="S::v.georgieva@thedad.digital::e83fdd28-71d2-4b5e-ac55-ff720e9f8eee" providerId="AD" clId="Web-{AE4CDB85-3D0A-4CD5-B08F-53D955E719B0}" dt="2024-01-04T09:09:31.855" v="176"/>
          <ac:grpSpMkLst>
            <pc:docMk/>
            <pc:sldMk cId="3973199040" sldId="261"/>
            <ac:grpSpMk id="10" creationId="{F87AAF7B-2090-475D-9C3E-FDC03DD87A88}"/>
          </ac:grpSpMkLst>
        </pc:grpChg>
        <pc:cxnChg chg="add">
          <ac:chgData name="Viktoria Georgieva" userId="S::v.georgieva@thedad.digital::e83fdd28-71d2-4b5e-ac55-ff720e9f8eee" providerId="AD" clId="Web-{AE4CDB85-3D0A-4CD5-B08F-53D955E719B0}" dt="2024-01-04T09:09:31.855" v="176"/>
          <ac:cxnSpMkLst>
            <pc:docMk/>
            <pc:sldMk cId="3973199040" sldId="261"/>
            <ac:cxnSpMk id="35" creationId="{68B6AB33-DFE6-4FE4-94FE-C9E25424AD16}"/>
          </ac:cxnSpMkLst>
        </pc:cxnChg>
      </pc:sldChg>
      <pc:sldChg chg="new del">
        <pc:chgData name="Viktoria Georgieva" userId="S::v.georgieva@thedad.digital::e83fdd28-71d2-4b5e-ac55-ff720e9f8eee" providerId="AD" clId="Web-{AE4CDB85-3D0A-4CD5-B08F-53D955E719B0}" dt="2024-01-04T09:15:18.517" v="241"/>
        <pc:sldMkLst>
          <pc:docMk/>
          <pc:sldMk cId="3823269451" sldId="262"/>
        </pc:sldMkLst>
      </pc:sldChg>
      <pc:sldChg chg="modSp add replId">
        <pc:chgData name="Viktoria Georgieva" userId="S::v.georgieva@thedad.digital::e83fdd28-71d2-4b5e-ac55-ff720e9f8eee" providerId="AD" clId="Web-{AE4CDB85-3D0A-4CD5-B08F-53D955E719B0}" dt="2024-01-04T09:21:36.259" v="328" actId="20577"/>
        <pc:sldMkLst>
          <pc:docMk/>
          <pc:sldMk cId="1253861310" sldId="263"/>
        </pc:sldMkLst>
        <pc:spChg chg="mod">
          <ac:chgData name="Viktoria Georgieva" userId="S::v.georgieva@thedad.digital::e83fdd28-71d2-4b5e-ac55-ff720e9f8eee" providerId="AD" clId="Web-{AE4CDB85-3D0A-4CD5-B08F-53D955E719B0}" dt="2024-01-04T09:21:36.259" v="328" actId="20577"/>
          <ac:spMkLst>
            <pc:docMk/>
            <pc:sldMk cId="1253861310" sldId="263"/>
            <ac:spMk id="2" creationId="{5DCAA5A6-CE25-7F6E-D9F7-DF41A119A920}"/>
          </ac:spMkLst>
        </pc:spChg>
      </pc:sldChg>
      <pc:sldChg chg="modSp add replId">
        <pc:chgData name="Viktoria Georgieva" userId="S::v.georgieva@thedad.digital::e83fdd28-71d2-4b5e-ac55-ff720e9f8eee" providerId="AD" clId="Web-{AE4CDB85-3D0A-4CD5-B08F-53D955E719B0}" dt="2024-01-04T09:21:26.324" v="327" actId="20577"/>
        <pc:sldMkLst>
          <pc:docMk/>
          <pc:sldMk cId="3297377527" sldId="264"/>
        </pc:sldMkLst>
        <pc:spChg chg="mod">
          <ac:chgData name="Viktoria Georgieva" userId="S::v.georgieva@thedad.digital::e83fdd28-71d2-4b5e-ac55-ff720e9f8eee" providerId="AD" clId="Web-{AE4CDB85-3D0A-4CD5-B08F-53D955E719B0}" dt="2024-01-04T09:21:26.324" v="327" actId="20577"/>
          <ac:spMkLst>
            <pc:docMk/>
            <pc:sldMk cId="3297377527" sldId="264"/>
            <ac:spMk id="2" creationId="{7E892641-AD60-0B2D-857B-F07B6B6CEF59}"/>
          </ac:spMkLst>
        </pc:spChg>
      </pc:sldChg>
      <pc:sldChg chg="addSp delSp modSp new mod setBg">
        <pc:chgData name="Viktoria Georgieva" userId="S::v.georgieva@thedad.digital::e83fdd28-71d2-4b5e-ac55-ff720e9f8eee" providerId="AD" clId="Web-{AE4CDB85-3D0A-4CD5-B08F-53D955E719B0}" dt="2024-01-04T09:25:34.778" v="378" actId="20577"/>
        <pc:sldMkLst>
          <pc:docMk/>
          <pc:sldMk cId="2347573595" sldId="265"/>
        </pc:sldMkLst>
        <pc:spChg chg="mod">
          <ac:chgData name="Viktoria Georgieva" userId="S::v.georgieva@thedad.digital::e83fdd28-71d2-4b5e-ac55-ff720e9f8eee" providerId="AD" clId="Web-{AE4CDB85-3D0A-4CD5-B08F-53D955E719B0}" dt="2024-01-04T09:25:34.778" v="378" actId="20577"/>
          <ac:spMkLst>
            <pc:docMk/>
            <pc:sldMk cId="2347573595" sldId="265"/>
            <ac:spMk id="2" creationId="{55130432-3282-13BD-9971-F107039CA65C}"/>
          </ac:spMkLst>
        </pc:spChg>
        <pc:spChg chg="add del">
          <ac:chgData name="Viktoria Georgieva" userId="S::v.georgieva@thedad.digital::e83fdd28-71d2-4b5e-ac55-ff720e9f8eee" providerId="AD" clId="Web-{AE4CDB85-3D0A-4CD5-B08F-53D955E719B0}" dt="2024-01-04T09:24:30.980" v="347"/>
          <ac:spMkLst>
            <pc:docMk/>
            <pc:sldMk cId="2347573595" sldId="265"/>
            <ac:spMk id="3" creationId="{CD98477D-EDA3-E612-9C90-E11C13931038}"/>
          </ac:spMkLst>
        </pc:spChg>
        <pc:spChg chg="add">
          <ac:chgData name="Viktoria Georgieva" userId="S::v.georgieva@thedad.digital::e83fdd28-71d2-4b5e-ac55-ff720e9f8eee" providerId="AD" clId="Web-{AE4CDB85-3D0A-4CD5-B08F-53D955E719B0}" dt="2024-01-04T09:24:30.980" v="347"/>
          <ac:spMkLst>
            <pc:docMk/>
            <pc:sldMk cId="2347573595" sldId="265"/>
            <ac:spMk id="33" creationId="{BC2574CF-1D35-4994-87BD-5A3378E1AB34}"/>
          </ac:spMkLst>
        </pc:spChg>
        <pc:spChg chg="add del">
          <ac:chgData name="Viktoria Georgieva" userId="S::v.georgieva@thedad.digital::e83fdd28-71d2-4b5e-ac55-ff720e9f8eee" providerId="AD" clId="Web-{AE4CDB85-3D0A-4CD5-B08F-53D955E719B0}" dt="2024-01-04T09:24:30.965" v="346"/>
          <ac:spMkLst>
            <pc:docMk/>
            <pc:sldMk cId="2347573595" sldId="265"/>
            <ac:spMk id="34" creationId="{6BDBA639-2A71-4A60-A71A-FF1836F546CE}"/>
          </ac:spMkLst>
        </pc:spChg>
        <pc:spChg chg="add del">
          <ac:chgData name="Viktoria Georgieva" userId="S::v.georgieva@thedad.digital::e83fdd28-71d2-4b5e-ac55-ff720e9f8eee" providerId="AD" clId="Web-{AE4CDB85-3D0A-4CD5-B08F-53D955E719B0}" dt="2024-01-04T09:24:30.965" v="346"/>
          <ac:spMkLst>
            <pc:docMk/>
            <pc:sldMk cId="2347573595" sldId="265"/>
            <ac:spMk id="57" creationId="{D9C506D7-84CB-4057-A44A-465313E78538}"/>
          </ac:spMkLst>
        </pc:spChg>
        <pc:spChg chg="add del">
          <ac:chgData name="Viktoria Georgieva" userId="S::v.georgieva@thedad.digital::e83fdd28-71d2-4b5e-ac55-ff720e9f8eee" providerId="AD" clId="Web-{AE4CDB85-3D0A-4CD5-B08F-53D955E719B0}" dt="2024-01-04T09:24:30.965" v="346"/>
          <ac:spMkLst>
            <pc:docMk/>
            <pc:sldMk cId="2347573595" sldId="265"/>
            <ac:spMk id="59" creationId="{7842FC68-61FD-4700-8A22-BB8B071884DB}"/>
          </ac:spMkLst>
        </pc:spChg>
        <pc:spChg chg="add">
          <ac:chgData name="Viktoria Georgieva" userId="S::v.georgieva@thedad.digital::e83fdd28-71d2-4b5e-ac55-ff720e9f8eee" providerId="AD" clId="Web-{AE4CDB85-3D0A-4CD5-B08F-53D955E719B0}" dt="2024-01-04T09:24:30.980" v="347"/>
          <ac:spMkLst>
            <pc:docMk/>
            <pc:sldMk cId="2347573595" sldId="265"/>
            <ac:spMk id="61" creationId="{D75627FE-0AC5-4349-AC08-45A58BEC9B8C}"/>
          </ac:spMkLst>
        </pc:spChg>
        <pc:spChg chg="add">
          <ac:chgData name="Viktoria Georgieva" userId="S::v.georgieva@thedad.digital::e83fdd28-71d2-4b5e-ac55-ff720e9f8eee" providerId="AD" clId="Web-{AE4CDB85-3D0A-4CD5-B08F-53D955E719B0}" dt="2024-01-04T09:24:30.980" v="347"/>
          <ac:spMkLst>
            <pc:docMk/>
            <pc:sldMk cId="2347573595" sldId="265"/>
            <ac:spMk id="63" creationId="{CD98477D-EDA3-E612-9C90-E11C13931038}"/>
          </ac:spMkLst>
        </pc:spChg>
        <pc:grpChg chg="add del">
          <ac:chgData name="Viktoria Georgieva" userId="S::v.georgieva@thedad.digital::e83fdd28-71d2-4b5e-ac55-ff720e9f8eee" providerId="AD" clId="Web-{AE4CDB85-3D0A-4CD5-B08F-53D955E719B0}" dt="2024-01-04T09:24:30.965" v="346"/>
          <ac:grpSpMkLst>
            <pc:docMk/>
            <pc:sldMk cId="2347573595" sldId="265"/>
            <ac:grpSpMk id="8" creationId="{E20A234D-B9A4-4358-82C4-55B27FDC0EF2}"/>
          </ac:grpSpMkLst>
        </pc:grpChg>
        <pc:grpChg chg="add">
          <ac:chgData name="Viktoria Georgieva" userId="S::v.georgieva@thedad.digital::e83fdd28-71d2-4b5e-ac55-ff720e9f8eee" providerId="AD" clId="Web-{AE4CDB85-3D0A-4CD5-B08F-53D955E719B0}" dt="2024-01-04T09:24:30.980" v="347"/>
          <ac:grpSpMkLst>
            <pc:docMk/>
            <pc:sldMk cId="2347573595" sldId="265"/>
            <ac:grpSpMk id="10" creationId="{F87AAF7B-2090-475D-9C3E-FDC03DD87A88}"/>
          </ac:grpSpMkLst>
        </pc:grpChg>
        <pc:grpChg chg="add del">
          <ac:chgData name="Viktoria Georgieva" userId="S::v.georgieva@thedad.digital::e83fdd28-71d2-4b5e-ac55-ff720e9f8eee" providerId="AD" clId="Web-{AE4CDB85-3D0A-4CD5-B08F-53D955E719B0}" dt="2024-01-04T09:24:30.965" v="346"/>
          <ac:grpSpMkLst>
            <pc:docMk/>
            <pc:sldMk cId="2347573595" sldId="265"/>
            <ac:grpSpMk id="29" creationId="{4BF14AA4-98BB-49F7-8A26-B9611695CB32}"/>
          </ac:grpSpMkLst>
        </pc:grpChg>
        <pc:grpChg chg="add del">
          <ac:chgData name="Viktoria Georgieva" userId="S::v.georgieva@thedad.digital::e83fdd28-71d2-4b5e-ac55-ff720e9f8eee" providerId="AD" clId="Web-{AE4CDB85-3D0A-4CD5-B08F-53D955E719B0}" dt="2024-01-04T09:24:30.965" v="346"/>
          <ac:grpSpMkLst>
            <pc:docMk/>
            <pc:sldMk cId="2347573595" sldId="265"/>
            <ac:grpSpMk id="36" creationId="{5E208A8B-5EBD-4532-BE72-26414FA7CFF6}"/>
          </ac:grpSpMkLst>
        </pc:grpChg>
        <pc:cxnChg chg="add">
          <ac:chgData name="Viktoria Georgieva" userId="S::v.georgieva@thedad.digital::e83fdd28-71d2-4b5e-ac55-ff720e9f8eee" providerId="AD" clId="Web-{AE4CDB85-3D0A-4CD5-B08F-53D955E719B0}" dt="2024-01-04T09:24:30.980" v="347"/>
          <ac:cxnSpMkLst>
            <pc:docMk/>
            <pc:sldMk cId="2347573595" sldId="265"/>
            <ac:cxnSpMk id="35" creationId="{68B6AB33-DFE6-4FE4-94FE-C9E25424AD16}"/>
          </ac:cxnSpMkLst>
        </pc:cxnChg>
      </pc:sldChg>
      <pc:sldChg chg="modSp add ord replId">
        <pc:chgData name="Viktoria Georgieva" userId="S::v.georgieva@thedad.digital::e83fdd28-71d2-4b5e-ac55-ff720e9f8eee" providerId="AD" clId="Web-{AE4CDB85-3D0A-4CD5-B08F-53D955E719B0}" dt="2024-01-04T09:23:10.276" v="344" actId="1076"/>
        <pc:sldMkLst>
          <pc:docMk/>
          <pc:sldMk cId="2251782757" sldId="266"/>
        </pc:sldMkLst>
        <pc:spChg chg="mod">
          <ac:chgData name="Viktoria Georgieva" userId="S::v.georgieva@thedad.digital::e83fdd28-71d2-4b5e-ac55-ff720e9f8eee" providerId="AD" clId="Web-{AE4CDB85-3D0A-4CD5-B08F-53D955E719B0}" dt="2024-01-04T09:23:10.276" v="344" actId="1076"/>
          <ac:spMkLst>
            <pc:docMk/>
            <pc:sldMk cId="2251782757" sldId="266"/>
            <ac:spMk id="2" creationId="{FF8FF2AD-BA6A-BD03-13E7-DF1085086DDD}"/>
          </ac:spMkLst>
        </pc:spChg>
      </pc:sldChg>
      <pc:sldChg chg="modSp add replId">
        <pc:chgData name="Viktoria Georgieva" userId="S::v.georgieva@thedad.digital::e83fdd28-71d2-4b5e-ac55-ff720e9f8eee" providerId="AD" clId="Web-{AE4CDB85-3D0A-4CD5-B08F-53D955E719B0}" dt="2024-01-04T09:26:26.607" v="392" actId="20577"/>
        <pc:sldMkLst>
          <pc:docMk/>
          <pc:sldMk cId="1954480098" sldId="267"/>
        </pc:sldMkLst>
        <pc:spChg chg="mod">
          <ac:chgData name="Viktoria Georgieva" userId="S::v.georgieva@thedad.digital::e83fdd28-71d2-4b5e-ac55-ff720e9f8eee" providerId="AD" clId="Web-{AE4CDB85-3D0A-4CD5-B08F-53D955E719B0}" dt="2024-01-04T09:26:26.607" v="392" actId="20577"/>
          <ac:spMkLst>
            <pc:docMk/>
            <pc:sldMk cId="1954480098" sldId="267"/>
            <ac:spMk id="2" creationId="{2255B7DB-C18E-6B8F-C77F-2D69558FB337}"/>
          </ac:spMkLst>
        </pc:spChg>
      </pc:sldChg>
      <pc:sldChg chg="add del replId">
        <pc:chgData name="Viktoria Georgieva" userId="S::v.georgieva@thedad.digital::e83fdd28-71d2-4b5e-ac55-ff720e9f8eee" providerId="AD" clId="Web-{AE4CDB85-3D0A-4CD5-B08F-53D955E719B0}" dt="2024-01-04T09:26:49.983" v="394"/>
        <pc:sldMkLst>
          <pc:docMk/>
          <pc:sldMk cId="875039186" sldId="268"/>
        </pc:sldMkLst>
      </pc:sldChg>
      <pc:sldChg chg="modSp add ord replId">
        <pc:chgData name="Viktoria Georgieva" userId="S::v.georgieva@thedad.digital::e83fdd28-71d2-4b5e-ac55-ff720e9f8eee" providerId="AD" clId="Web-{AE4CDB85-3D0A-4CD5-B08F-53D955E719B0}" dt="2024-01-04T09:27:56.156" v="411" actId="1076"/>
        <pc:sldMkLst>
          <pc:docMk/>
          <pc:sldMk cId="3067511583" sldId="268"/>
        </pc:sldMkLst>
        <pc:spChg chg="mod">
          <ac:chgData name="Viktoria Georgieva" userId="S::v.georgieva@thedad.digital::e83fdd28-71d2-4b5e-ac55-ff720e9f8eee" providerId="AD" clId="Web-{AE4CDB85-3D0A-4CD5-B08F-53D955E719B0}" dt="2024-01-04T09:27:56.156" v="411" actId="1076"/>
          <ac:spMkLst>
            <pc:docMk/>
            <pc:sldMk cId="3067511583" sldId="268"/>
            <ac:spMk id="2" creationId="{0C64B838-38CB-38EB-5E6D-C7C338ADE5A2}"/>
          </ac:spMkLst>
        </pc:spChg>
      </pc:sldChg>
      <pc:sldChg chg="new">
        <pc:chgData name="Viktoria Georgieva" userId="S::v.georgieva@thedad.digital::e83fdd28-71d2-4b5e-ac55-ff720e9f8eee" providerId="AD" clId="Web-{AE4CDB85-3D0A-4CD5-B08F-53D955E719B0}" dt="2024-01-04T09:28:28" v="412"/>
        <pc:sldMkLst>
          <pc:docMk/>
          <pc:sldMk cId="1695924509" sldId="269"/>
        </pc:sldMkLst>
      </pc:sldChg>
      <pc:sldChg chg="modSp add ord replId">
        <pc:chgData name="Viktoria Georgieva" userId="S::v.georgieva@thedad.digital::e83fdd28-71d2-4b5e-ac55-ff720e9f8eee" providerId="AD" clId="Web-{AE4CDB85-3D0A-4CD5-B08F-53D955E719B0}" dt="2024-01-04T10:01:55.709" v="429" actId="20577"/>
        <pc:sldMkLst>
          <pc:docMk/>
          <pc:sldMk cId="2274388485" sldId="270"/>
        </pc:sldMkLst>
        <pc:spChg chg="mod">
          <ac:chgData name="Viktoria Georgieva" userId="S::v.georgieva@thedad.digital::e83fdd28-71d2-4b5e-ac55-ff720e9f8eee" providerId="AD" clId="Web-{AE4CDB85-3D0A-4CD5-B08F-53D955E719B0}" dt="2024-01-04T10:01:55.709" v="429" actId="20577"/>
          <ac:spMkLst>
            <pc:docMk/>
            <pc:sldMk cId="2274388485" sldId="270"/>
            <ac:spMk id="2" creationId="{3004B2C8-213F-FA6F-9E5D-B67182D59D48}"/>
          </ac:spMkLst>
        </pc:spChg>
      </pc:sldChg>
      <pc:sldChg chg="modSp add replId">
        <pc:chgData name="Viktoria Georgieva" userId="S::v.georgieva@thedad.digital::e83fdd28-71d2-4b5e-ac55-ff720e9f8eee" providerId="AD" clId="Web-{AE4CDB85-3D0A-4CD5-B08F-53D955E719B0}" dt="2024-01-04T10:02:19.946" v="432" actId="20577"/>
        <pc:sldMkLst>
          <pc:docMk/>
          <pc:sldMk cId="3263629421" sldId="271"/>
        </pc:sldMkLst>
        <pc:spChg chg="mod">
          <ac:chgData name="Viktoria Georgieva" userId="S::v.georgieva@thedad.digital::e83fdd28-71d2-4b5e-ac55-ff720e9f8eee" providerId="AD" clId="Web-{AE4CDB85-3D0A-4CD5-B08F-53D955E719B0}" dt="2024-01-04T10:02:19.946" v="432" actId="20577"/>
          <ac:spMkLst>
            <pc:docMk/>
            <pc:sldMk cId="3263629421" sldId="271"/>
            <ac:spMk id="2" creationId="{23D2E772-BB81-C069-D440-3CD4AA60D65D}"/>
          </ac:spMkLst>
        </pc:spChg>
      </pc:sldChg>
      <pc:sldMasterChg chg="del delSldLayout">
        <pc:chgData name="Viktoria Georgieva" userId="S::v.georgieva@thedad.digital::e83fdd28-71d2-4b5e-ac55-ff720e9f8eee" providerId="AD" clId="Web-{AE4CDB85-3D0A-4CD5-B08F-53D955E719B0}" dt="2024-01-04T08:35:27.614" v="43"/>
        <pc:sldMasterMkLst>
          <pc:docMk/>
          <pc:sldMasterMk cId="2460954070" sldId="2147483660"/>
        </pc:sldMasterMkLst>
        <pc:sldLayoutChg chg="del">
          <pc:chgData name="Viktoria Georgieva" userId="S::v.georgieva@thedad.digital::e83fdd28-71d2-4b5e-ac55-ff720e9f8eee" providerId="AD" clId="Web-{AE4CDB85-3D0A-4CD5-B08F-53D955E719B0}" dt="2024-01-04T08:35:27.614" v="43"/>
          <pc:sldLayoutMkLst>
            <pc:docMk/>
            <pc:sldMasterMk cId="2460954070" sldId="2147483660"/>
            <pc:sldLayoutMk cId="2385387890" sldId="2147483661"/>
          </pc:sldLayoutMkLst>
        </pc:sldLayoutChg>
        <pc:sldLayoutChg chg="del">
          <pc:chgData name="Viktoria Georgieva" userId="S::v.georgieva@thedad.digital::e83fdd28-71d2-4b5e-ac55-ff720e9f8eee" providerId="AD" clId="Web-{AE4CDB85-3D0A-4CD5-B08F-53D955E719B0}" dt="2024-01-04T08:35:27.614" v="43"/>
          <pc:sldLayoutMkLst>
            <pc:docMk/>
            <pc:sldMasterMk cId="2460954070" sldId="2147483660"/>
            <pc:sldLayoutMk cId="949138452" sldId="2147483662"/>
          </pc:sldLayoutMkLst>
        </pc:sldLayoutChg>
        <pc:sldLayoutChg chg="del">
          <pc:chgData name="Viktoria Georgieva" userId="S::v.georgieva@thedad.digital::e83fdd28-71d2-4b5e-ac55-ff720e9f8eee" providerId="AD" clId="Web-{AE4CDB85-3D0A-4CD5-B08F-53D955E719B0}" dt="2024-01-04T08:35:27.614" v="43"/>
          <pc:sldLayoutMkLst>
            <pc:docMk/>
            <pc:sldMasterMk cId="2460954070" sldId="2147483660"/>
            <pc:sldLayoutMk cId="2591524520" sldId="2147483663"/>
          </pc:sldLayoutMkLst>
        </pc:sldLayoutChg>
        <pc:sldLayoutChg chg="del">
          <pc:chgData name="Viktoria Georgieva" userId="S::v.georgieva@thedad.digital::e83fdd28-71d2-4b5e-ac55-ff720e9f8eee" providerId="AD" clId="Web-{AE4CDB85-3D0A-4CD5-B08F-53D955E719B0}" dt="2024-01-04T08:35:27.614" v="43"/>
          <pc:sldLayoutMkLst>
            <pc:docMk/>
            <pc:sldMasterMk cId="2460954070" sldId="2147483660"/>
            <pc:sldLayoutMk cId="1203092039" sldId="2147483664"/>
          </pc:sldLayoutMkLst>
        </pc:sldLayoutChg>
        <pc:sldLayoutChg chg="del">
          <pc:chgData name="Viktoria Georgieva" userId="S::v.georgieva@thedad.digital::e83fdd28-71d2-4b5e-ac55-ff720e9f8eee" providerId="AD" clId="Web-{AE4CDB85-3D0A-4CD5-B08F-53D955E719B0}" dt="2024-01-04T08:35:27.614" v="43"/>
          <pc:sldLayoutMkLst>
            <pc:docMk/>
            <pc:sldMasterMk cId="2460954070" sldId="2147483660"/>
            <pc:sldLayoutMk cId="3733172339" sldId="2147483665"/>
          </pc:sldLayoutMkLst>
        </pc:sldLayoutChg>
        <pc:sldLayoutChg chg="del">
          <pc:chgData name="Viktoria Georgieva" userId="S::v.georgieva@thedad.digital::e83fdd28-71d2-4b5e-ac55-ff720e9f8eee" providerId="AD" clId="Web-{AE4CDB85-3D0A-4CD5-B08F-53D955E719B0}" dt="2024-01-04T08:35:27.614" v="43"/>
          <pc:sldLayoutMkLst>
            <pc:docMk/>
            <pc:sldMasterMk cId="2460954070" sldId="2147483660"/>
            <pc:sldLayoutMk cId="3210312558" sldId="2147483666"/>
          </pc:sldLayoutMkLst>
        </pc:sldLayoutChg>
        <pc:sldLayoutChg chg="del">
          <pc:chgData name="Viktoria Georgieva" userId="S::v.georgieva@thedad.digital::e83fdd28-71d2-4b5e-ac55-ff720e9f8eee" providerId="AD" clId="Web-{AE4CDB85-3D0A-4CD5-B08F-53D955E719B0}" dt="2024-01-04T08:35:27.614" v="43"/>
          <pc:sldLayoutMkLst>
            <pc:docMk/>
            <pc:sldMasterMk cId="2460954070" sldId="2147483660"/>
            <pc:sldLayoutMk cId="3146388984" sldId="2147483667"/>
          </pc:sldLayoutMkLst>
        </pc:sldLayoutChg>
        <pc:sldLayoutChg chg="del">
          <pc:chgData name="Viktoria Georgieva" userId="S::v.georgieva@thedad.digital::e83fdd28-71d2-4b5e-ac55-ff720e9f8eee" providerId="AD" clId="Web-{AE4CDB85-3D0A-4CD5-B08F-53D955E719B0}" dt="2024-01-04T08:35:27.614" v="43"/>
          <pc:sldLayoutMkLst>
            <pc:docMk/>
            <pc:sldMasterMk cId="2460954070" sldId="2147483660"/>
            <pc:sldLayoutMk cId="3171841454" sldId="2147483668"/>
          </pc:sldLayoutMkLst>
        </pc:sldLayoutChg>
        <pc:sldLayoutChg chg="del">
          <pc:chgData name="Viktoria Georgieva" userId="S::v.georgieva@thedad.digital::e83fdd28-71d2-4b5e-ac55-ff720e9f8eee" providerId="AD" clId="Web-{AE4CDB85-3D0A-4CD5-B08F-53D955E719B0}" dt="2024-01-04T08:35:27.614" v="43"/>
          <pc:sldLayoutMkLst>
            <pc:docMk/>
            <pc:sldMasterMk cId="2460954070" sldId="2147483660"/>
            <pc:sldLayoutMk cId="1718958274" sldId="2147483669"/>
          </pc:sldLayoutMkLst>
        </pc:sldLayoutChg>
        <pc:sldLayoutChg chg="del">
          <pc:chgData name="Viktoria Georgieva" userId="S::v.georgieva@thedad.digital::e83fdd28-71d2-4b5e-ac55-ff720e9f8eee" providerId="AD" clId="Web-{AE4CDB85-3D0A-4CD5-B08F-53D955E719B0}" dt="2024-01-04T08:35:27.614" v="43"/>
          <pc:sldLayoutMkLst>
            <pc:docMk/>
            <pc:sldMasterMk cId="2460954070" sldId="2147483660"/>
            <pc:sldLayoutMk cId="2202905451" sldId="2147483670"/>
          </pc:sldLayoutMkLst>
        </pc:sldLayoutChg>
        <pc:sldLayoutChg chg="del">
          <pc:chgData name="Viktoria Georgieva" userId="S::v.georgieva@thedad.digital::e83fdd28-71d2-4b5e-ac55-ff720e9f8eee" providerId="AD" clId="Web-{AE4CDB85-3D0A-4CD5-B08F-53D955E719B0}" dt="2024-01-04T08:35:27.614" v="43"/>
          <pc:sldLayoutMkLst>
            <pc:docMk/>
            <pc:sldMasterMk cId="2460954070" sldId="2147483660"/>
            <pc:sldLayoutMk cId="3479445657" sldId="2147483671"/>
          </pc:sldLayoutMkLst>
        </pc:sldLayoutChg>
      </pc:sldMasterChg>
      <pc:sldMasterChg chg="add del addSldLayout delSldLayout modSldLayout">
        <pc:chgData name="Viktoria Georgieva" userId="S::v.georgieva@thedad.digital::e83fdd28-71d2-4b5e-ac55-ff720e9f8eee" providerId="AD" clId="Web-{AE4CDB85-3D0A-4CD5-B08F-53D955E719B0}" dt="2024-01-04T08:35:34.224" v="44"/>
        <pc:sldMasterMkLst>
          <pc:docMk/>
          <pc:sldMasterMk cId="3303989382" sldId="2147483672"/>
        </pc:sldMasterMkLst>
        <pc:sldLayoutChg chg="add del mod replId">
          <pc:chgData name="Viktoria Georgieva" userId="S::v.georgieva@thedad.digital::e83fdd28-71d2-4b5e-ac55-ff720e9f8eee" providerId="AD" clId="Web-{AE4CDB85-3D0A-4CD5-B08F-53D955E719B0}" dt="2024-01-04T08:35:34.224" v="44"/>
          <pc:sldLayoutMkLst>
            <pc:docMk/>
            <pc:sldMasterMk cId="3303989382" sldId="2147483672"/>
            <pc:sldLayoutMk cId="1432906491" sldId="2147483673"/>
          </pc:sldLayoutMkLst>
        </pc:sldLayoutChg>
        <pc:sldLayoutChg chg="add del mod replId">
          <pc:chgData name="Viktoria Georgieva" userId="S::v.georgieva@thedad.digital::e83fdd28-71d2-4b5e-ac55-ff720e9f8eee" providerId="AD" clId="Web-{AE4CDB85-3D0A-4CD5-B08F-53D955E719B0}" dt="2024-01-04T08:35:34.224" v="44"/>
          <pc:sldLayoutMkLst>
            <pc:docMk/>
            <pc:sldMasterMk cId="3303989382" sldId="2147483672"/>
            <pc:sldLayoutMk cId="2541705185" sldId="2147483674"/>
          </pc:sldLayoutMkLst>
        </pc:sldLayoutChg>
        <pc:sldLayoutChg chg="add del mod replId">
          <pc:chgData name="Viktoria Georgieva" userId="S::v.georgieva@thedad.digital::e83fdd28-71d2-4b5e-ac55-ff720e9f8eee" providerId="AD" clId="Web-{AE4CDB85-3D0A-4CD5-B08F-53D955E719B0}" dt="2024-01-04T08:35:34.224" v="44"/>
          <pc:sldLayoutMkLst>
            <pc:docMk/>
            <pc:sldMasterMk cId="3303989382" sldId="2147483672"/>
            <pc:sldLayoutMk cId="1511348463" sldId="2147483675"/>
          </pc:sldLayoutMkLst>
        </pc:sldLayoutChg>
        <pc:sldLayoutChg chg="add del mod replId">
          <pc:chgData name="Viktoria Georgieva" userId="S::v.georgieva@thedad.digital::e83fdd28-71d2-4b5e-ac55-ff720e9f8eee" providerId="AD" clId="Web-{AE4CDB85-3D0A-4CD5-B08F-53D955E719B0}" dt="2024-01-04T08:35:34.224" v="44"/>
          <pc:sldLayoutMkLst>
            <pc:docMk/>
            <pc:sldMasterMk cId="3303989382" sldId="2147483672"/>
            <pc:sldLayoutMk cId="3429531057" sldId="2147483676"/>
          </pc:sldLayoutMkLst>
        </pc:sldLayoutChg>
        <pc:sldLayoutChg chg="add del mod replId">
          <pc:chgData name="Viktoria Georgieva" userId="S::v.georgieva@thedad.digital::e83fdd28-71d2-4b5e-ac55-ff720e9f8eee" providerId="AD" clId="Web-{AE4CDB85-3D0A-4CD5-B08F-53D955E719B0}" dt="2024-01-04T08:35:34.224" v="44"/>
          <pc:sldLayoutMkLst>
            <pc:docMk/>
            <pc:sldMasterMk cId="3303989382" sldId="2147483672"/>
            <pc:sldLayoutMk cId="2910298951" sldId="2147483677"/>
          </pc:sldLayoutMkLst>
        </pc:sldLayoutChg>
        <pc:sldLayoutChg chg="add del mod replId">
          <pc:chgData name="Viktoria Georgieva" userId="S::v.georgieva@thedad.digital::e83fdd28-71d2-4b5e-ac55-ff720e9f8eee" providerId="AD" clId="Web-{AE4CDB85-3D0A-4CD5-B08F-53D955E719B0}" dt="2024-01-04T08:35:34.224" v="44"/>
          <pc:sldLayoutMkLst>
            <pc:docMk/>
            <pc:sldMasterMk cId="3303989382" sldId="2147483672"/>
            <pc:sldLayoutMk cId="718330629" sldId="2147483678"/>
          </pc:sldLayoutMkLst>
        </pc:sldLayoutChg>
        <pc:sldLayoutChg chg="add del mod replId">
          <pc:chgData name="Viktoria Georgieva" userId="S::v.georgieva@thedad.digital::e83fdd28-71d2-4b5e-ac55-ff720e9f8eee" providerId="AD" clId="Web-{AE4CDB85-3D0A-4CD5-B08F-53D955E719B0}" dt="2024-01-04T08:35:34.224" v="44"/>
          <pc:sldLayoutMkLst>
            <pc:docMk/>
            <pc:sldMasterMk cId="3303989382" sldId="2147483672"/>
            <pc:sldLayoutMk cId="1630544591" sldId="2147483679"/>
          </pc:sldLayoutMkLst>
        </pc:sldLayoutChg>
        <pc:sldLayoutChg chg="add del mod replId">
          <pc:chgData name="Viktoria Georgieva" userId="S::v.georgieva@thedad.digital::e83fdd28-71d2-4b5e-ac55-ff720e9f8eee" providerId="AD" clId="Web-{AE4CDB85-3D0A-4CD5-B08F-53D955E719B0}" dt="2024-01-04T08:35:34.224" v="44"/>
          <pc:sldLayoutMkLst>
            <pc:docMk/>
            <pc:sldMasterMk cId="3303989382" sldId="2147483672"/>
            <pc:sldLayoutMk cId="3062131955" sldId="2147483680"/>
          </pc:sldLayoutMkLst>
        </pc:sldLayoutChg>
        <pc:sldLayoutChg chg="add del mod replId">
          <pc:chgData name="Viktoria Georgieva" userId="S::v.georgieva@thedad.digital::e83fdd28-71d2-4b5e-ac55-ff720e9f8eee" providerId="AD" clId="Web-{AE4CDB85-3D0A-4CD5-B08F-53D955E719B0}" dt="2024-01-04T08:35:34.224" v="44"/>
          <pc:sldLayoutMkLst>
            <pc:docMk/>
            <pc:sldMasterMk cId="3303989382" sldId="2147483672"/>
            <pc:sldLayoutMk cId="4269316831" sldId="2147483681"/>
          </pc:sldLayoutMkLst>
        </pc:sldLayoutChg>
        <pc:sldLayoutChg chg="add del mod replId">
          <pc:chgData name="Viktoria Georgieva" userId="S::v.georgieva@thedad.digital::e83fdd28-71d2-4b5e-ac55-ff720e9f8eee" providerId="AD" clId="Web-{AE4CDB85-3D0A-4CD5-B08F-53D955E719B0}" dt="2024-01-04T08:35:34.224" v="44"/>
          <pc:sldLayoutMkLst>
            <pc:docMk/>
            <pc:sldMasterMk cId="3303989382" sldId="2147483672"/>
            <pc:sldLayoutMk cId="1226565217" sldId="2147483682"/>
          </pc:sldLayoutMkLst>
        </pc:sldLayoutChg>
        <pc:sldLayoutChg chg="add del mod replId">
          <pc:chgData name="Viktoria Georgieva" userId="S::v.georgieva@thedad.digital::e83fdd28-71d2-4b5e-ac55-ff720e9f8eee" providerId="AD" clId="Web-{AE4CDB85-3D0A-4CD5-B08F-53D955E719B0}" dt="2024-01-04T08:35:34.224" v="44"/>
          <pc:sldLayoutMkLst>
            <pc:docMk/>
            <pc:sldMasterMk cId="3303989382" sldId="2147483672"/>
            <pc:sldLayoutMk cId="2128523133" sldId="2147483683"/>
          </pc:sldLayoutMkLst>
        </pc:sldLayoutChg>
        <pc:sldLayoutChg chg="add del mod replId">
          <pc:chgData name="Viktoria Georgieva" userId="S::v.georgieva@thedad.digital::e83fdd28-71d2-4b5e-ac55-ff720e9f8eee" providerId="AD" clId="Web-{AE4CDB85-3D0A-4CD5-B08F-53D955E719B0}" dt="2024-01-04T08:35:34.224" v="44"/>
          <pc:sldLayoutMkLst>
            <pc:docMk/>
            <pc:sldMasterMk cId="3303989382" sldId="2147483672"/>
            <pc:sldLayoutMk cId="1682471174" sldId="2147483684"/>
          </pc:sldLayoutMkLst>
        </pc:sldLayoutChg>
        <pc:sldLayoutChg chg="add del mod replId">
          <pc:chgData name="Viktoria Georgieva" userId="S::v.georgieva@thedad.digital::e83fdd28-71d2-4b5e-ac55-ff720e9f8eee" providerId="AD" clId="Web-{AE4CDB85-3D0A-4CD5-B08F-53D955E719B0}" dt="2024-01-04T08:35:34.224" v="44"/>
          <pc:sldLayoutMkLst>
            <pc:docMk/>
            <pc:sldMasterMk cId="3303989382" sldId="2147483672"/>
            <pc:sldLayoutMk cId="1805432237" sldId="2147483685"/>
          </pc:sldLayoutMkLst>
        </pc:sldLayoutChg>
        <pc:sldLayoutChg chg="add del mod replId">
          <pc:chgData name="Viktoria Georgieva" userId="S::v.georgieva@thedad.digital::e83fdd28-71d2-4b5e-ac55-ff720e9f8eee" providerId="AD" clId="Web-{AE4CDB85-3D0A-4CD5-B08F-53D955E719B0}" dt="2024-01-04T08:35:34.224" v="44"/>
          <pc:sldLayoutMkLst>
            <pc:docMk/>
            <pc:sldMasterMk cId="3303989382" sldId="2147483672"/>
            <pc:sldLayoutMk cId="1737666816" sldId="2147483686"/>
          </pc:sldLayoutMkLst>
        </pc:sldLayoutChg>
      </pc:sldMasterChg>
      <pc:sldMasterChg chg="add del addSldLayout delSldLayout modSldLayout">
        <pc:chgData name="Viktoria Georgieva" userId="S::v.georgieva@thedad.digital::e83fdd28-71d2-4b5e-ac55-ff720e9f8eee" providerId="AD" clId="Web-{AE4CDB85-3D0A-4CD5-B08F-53D955E719B0}" dt="2024-01-04T08:35:37.443" v="45"/>
        <pc:sldMasterMkLst>
          <pc:docMk/>
          <pc:sldMasterMk cId="3060119534" sldId="2147483687"/>
        </pc:sldMasterMkLst>
        <pc:sldLayoutChg chg="add del mod replId">
          <pc:chgData name="Viktoria Georgieva" userId="S::v.georgieva@thedad.digital::e83fdd28-71d2-4b5e-ac55-ff720e9f8eee" providerId="AD" clId="Web-{AE4CDB85-3D0A-4CD5-B08F-53D955E719B0}" dt="2024-01-04T08:35:37.443" v="45"/>
          <pc:sldLayoutMkLst>
            <pc:docMk/>
            <pc:sldMasterMk cId="3060119534" sldId="2147483687"/>
            <pc:sldLayoutMk cId="3589445549" sldId="2147483688"/>
          </pc:sldLayoutMkLst>
        </pc:sldLayoutChg>
        <pc:sldLayoutChg chg="add del mod replId">
          <pc:chgData name="Viktoria Georgieva" userId="S::v.georgieva@thedad.digital::e83fdd28-71d2-4b5e-ac55-ff720e9f8eee" providerId="AD" clId="Web-{AE4CDB85-3D0A-4CD5-B08F-53D955E719B0}" dt="2024-01-04T08:35:37.443" v="45"/>
          <pc:sldLayoutMkLst>
            <pc:docMk/>
            <pc:sldMasterMk cId="3060119534" sldId="2147483687"/>
            <pc:sldLayoutMk cId="4182392450" sldId="2147483689"/>
          </pc:sldLayoutMkLst>
        </pc:sldLayoutChg>
        <pc:sldLayoutChg chg="add del mod replId">
          <pc:chgData name="Viktoria Georgieva" userId="S::v.georgieva@thedad.digital::e83fdd28-71d2-4b5e-ac55-ff720e9f8eee" providerId="AD" clId="Web-{AE4CDB85-3D0A-4CD5-B08F-53D955E719B0}" dt="2024-01-04T08:35:37.443" v="45"/>
          <pc:sldLayoutMkLst>
            <pc:docMk/>
            <pc:sldMasterMk cId="3060119534" sldId="2147483687"/>
            <pc:sldLayoutMk cId="414136114" sldId="2147483690"/>
          </pc:sldLayoutMkLst>
        </pc:sldLayoutChg>
        <pc:sldLayoutChg chg="add del mod replId">
          <pc:chgData name="Viktoria Georgieva" userId="S::v.georgieva@thedad.digital::e83fdd28-71d2-4b5e-ac55-ff720e9f8eee" providerId="AD" clId="Web-{AE4CDB85-3D0A-4CD5-B08F-53D955E719B0}" dt="2024-01-04T08:35:37.443" v="45"/>
          <pc:sldLayoutMkLst>
            <pc:docMk/>
            <pc:sldMasterMk cId="3060119534" sldId="2147483687"/>
            <pc:sldLayoutMk cId="380397385" sldId="2147483691"/>
          </pc:sldLayoutMkLst>
        </pc:sldLayoutChg>
        <pc:sldLayoutChg chg="add del mod replId">
          <pc:chgData name="Viktoria Georgieva" userId="S::v.georgieva@thedad.digital::e83fdd28-71d2-4b5e-ac55-ff720e9f8eee" providerId="AD" clId="Web-{AE4CDB85-3D0A-4CD5-B08F-53D955E719B0}" dt="2024-01-04T08:35:37.443" v="45"/>
          <pc:sldLayoutMkLst>
            <pc:docMk/>
            <pc:sldMasterMk cId="3060119534" sldId="2147483687"/>
            <pc:sldLayoutMk cId="1401906644" sldId="2147483692"/>
          </pc:sldLayoutMkLst>
        </pc:sldLayoutChg>
        <pc:sldLayoutChg chg="add del mod replId">
          <pc:chgData name="Viktoria Georgieva" userId="S::v.georgieva@thedad.digital::e83fdd28-71d2-4b5e-ac55-ff720e9f8eee" providerId="AD" clId="Web-{AE4CDB85-3D0A-4CD5-B08F-53D955E719B0}" dt="2024-01-04T08:35:37.443" v="45"/>
          <pc:sldLayoutMkLst>
            <pc:docMk/>
            <pc:sldMasterMk cId="3060119534" sldId="2147483687"/>
            <pc:sldLayoutMk cId="3199839957" sldId="2147483693"/>
          </pc:sldLayoutMkLst>
        </pc:sldLayoutChg>
        <pc:sldLayoutChg chg="add del mod replId">
          <pc:chgData name="Viktoria Georgieva" userId="S::v.georgieva@thedad.digital::e83fdd28-71d2-4b5e-ac55-ff720e9f8eee" providerId="AD" clId="Web-{AE4CDB85-3D0A-4CD5-B08F-53D955E719B0}" dt="2024-01-04T08:35:37.443" v="45"/>
          <pc:sldLayoutMkLst>
            <pc:docMk/>
            <pc:sldMasterMk cId="3060119534" sldId="2147483687"/>
            <pc:sldLayoutMk cId="1155155178" sldId="2147483694"/>
          </pc:sldLayoutMkLst>
        </pc:sldLayoutChg>
        <pc:sldLayoutChg chg="add del mod replId">
          <pc:chgData name="Viktoria Georgieva" userId="S::v.georgieva@thedad.digital::e83fdd28-71d2-4b5e-ac55-ff720e9f8eee" providerId="AD" clId="Web-{AE4CDB85-3D0A-4CD5-B08F-53D955E719B0}" dt="2024-01-04T08:35:37.443" v="45"/>
          <pc:sldLayoutMkLst>
            <pc:docMk/>
            <pc:sldMasterMk cId="3060119534" sldId="2147483687"/>
            <pc:sldLayoutMk cId="521112767" sldId="2147483695"/>
          </pc:sldLayoutMkLst>
        </pc:sldLayoutChg>
        <pc:sldLayoutChg chg="add del mod replId">
          <pc:chgData name="Viktoria Georgieva" userId="S::v.georgieva@thedad.digital::e83fdd28-71d2-4b5e-ac55-ff720e9f8eee" providerId="AD" clId="Web-{AE4CDB85-3D0A-4CD5-B08F-53D955E719B0}" dt="2024-01-04T08:35:37.443" v="45"/>
          <pc:sldLayoutMkLst>
            <pc:docMk/>
            <pc:sldMasterMk cId="3060119534" sldId="2147483687"/>
            <pc:sldLayoutMk cId="256815925" sldId="2147483696"/>
          </pc:sldLayoutMkLst>
        </pc:sldLayoutChg>
        <pc:sldLayoutChg chg="add del mod replId">
          <pc:chgData name="Viktoria Georgieva" userId="S::v.georgieva@thedad.digital::e83fdd28-71d2-4b5e-ac55-ff720e9f8eee" providerId="AD" clId="Web-{AE4CDB85-3D0A-4CD5-B08F-53D955E719B0}" dt="2024-01-04T08:35:37.443" v="45"/>
          <pc:sldLayoutMkLst>
            <pc:docMk/>
            <pc:sldMasterMk cId="3060119534" sldId="2147483687"/>
            <pc:sldLayoutMk cId="3133219034" sldId="2147483697"/>
          </pc:sldLayoutMkLst>
        </pc:sldLayoutChg>
        <pc:sldLayoutChg chg="add del mod replId">
          <pc:chgData name="Viktoria Georgieva" userId="S::v.georgieva@thedad.digital::e83fdd28-71d2-4b5e-ac55-ff720e9f8eee" providerId="AD" clId="Web-{AE4CDB85-3D0A-4CD5-B08F-53D955E719B0}" dt="2024-01-04T08:35:37.443" v="45"/>
          <pc:sldLayoutMkLst>
            <pc:docMk/>
            <pc:sldMasterMk cId="3060119534" sldId="2147483687"/>
            <pc:sldLayoutMk cId="840351318" sldId="2147483698"/>
          </pc:sldLayoutMkLst>
        </pc:sldLayoutChg>
        <pc:sldLayoutChg chg="add del mod replId">
          <pc:chgData name="Viktoria Georgieva" userId="S::v.georgieva@thedad.digital::e83fdd28-71d2-4b5e-ac55-ff720e9f8eee" providerId="AD" clId="Web-{AE4CDB85-3D0A-4CD5-B08F-53D955E719B0}" dt="2024-01-04T08:35:37.443" v="45"/>
          <pc:sldLayoutMkLst>
            <pc:docMk/>
            <pc:sldMasterMk cId="3060119534" sldId="2147483687"/>
            <pc:sldLayoutMk cId="2644640165" sldId="2147483699"/>
          </pc:sldLayoutMkLst>
        </pc:sldLayoutChg>
        <pc:sldLayoutChg chg="add del mod replId">
          <pc:chgData name="Viktoria Georgieva" userId="S::v.georgieva@thedad.digital::e83fdd28-71d2-4b5e-ac55-ff720e9f8eee" providerId="AD" clId="Web-{AE4CDB85-3D0A-4CD5-B08F-53D955E719B0}" dt="2024-01-04T08:35:37.443" v="45"/>
          <pc:sldLayoutMkLst>
            <pc:docMk/>
            <pc:sldMasterMk cId="3060119534" sldId="2147483687"/>
            <pc:sldLayoutMk cId="1928483468" sldId="2147483700"/>
          </pc:sldLayoutMkLst>
        </pc:sldLayoutChg>
        <pc:sldLayoutChg chg="add del mod replId">
          <pc:chgData name="Viktoria Georgieva" userId="S::v.georgieva@thedad.digital::e83fdd28-71d2-4b5e-ac55-ff720e9f8eee" providerId="AD" clId="Web-{AE4CDB85-3D0A-4CD5-B08F-53D955E719B0}" dt="2024-01-04T08:35:37.443" v="45"/>
          <pc:sldLayoutMkLst>
            <pc:docMk/>
            <pc:sldMasterMk cId="3060119534" sldId="2147483687"/>
            <pc:sldLayoutMk cId="1709698639" sldId="2147483701"/>
          </pc:sldLayoutMkLst>
        </pc:sldLayoutChg>
      </pc:sldMasterChg>
      <pc:sldMasterChg chg="add del addSldLayout delSldLayout modSldLayout">
        <pc:chgData name="Viktoria Georgieva" userId="S::v.georgieva@thedad.digital::e83fdd28-71d2-4b5e-ac55-ff720e9f8eee" providerId="AD" clId="Web-{AE4CDB85-3D0A-4CD5-B08F-53D955E719B0}" dt="2024-01-04T08:35:42.037" v="46"/>
        <pc:sldMasterMkLst>
          <pc:docMk/>
          <pc:sldMasterMk cId="2587949876" sldId="2147483702"/>
        </pc:sldMasterMkLst>
        <pc:sldLayoutChg chg="add del mod replId">
          <pc:chgData name="Viktoria Georgieva" userId="S::v.georgieva@thedad.digital::e83fdd28-71d2-4b5e-ac55-ff720e9f8eee" providerId="AD" clId="Web-{AE4CDB85-3D0A-4CD5-B08F-53D955E719B0}" dt="2024-01-04T08:35:42.037" v="46"/>
          <pc:sldLayoutMkLst>
            <pc:docMk/>
            <pc:sldMasterMk cId="2587949876" sldId="2147483702"/>
            <pc:sldLayoutMk cId="3233774259" sldId="2147483703"/>
          </pc:sldLayoutMkLst>
        </pc:sldLayoutChg>
        <pc:sldLayoutChg chg="add del mod replId">
          <pc:chgData name="Viktoria Georgieva" userId="S::v.georgieva@thedad.digital::e83fdd28-71d2-4b5e-ac55-ff720e9f8eee" providerId="AD" clId="Web-{AE4CDB85-3D0A-4CD5-B08F-53D955E719B0}" dt="2024-01-04T08:35:42.037" v="46"/>
          <pc:sldLayoutMkLst>
            <pc:docMk/>
            <pc:sldMasterMk cId="2587949876" sldId="2147483702"/>
            <pc:sldLayoutMk cId="4043388036" sldId="2147483704"/>
          </pc:sldLayoutMkLst>
        </pc:sldLayoutChg>
        <pc:sldLayoutChg chg="add del mod replId">
          <pc:chgData name="Viktoria Georgieva" userId="S::v.georgieva@thedad.digital::e83fdd28-71d2-4b5e-ac55-ff720e9f8eee" providerId="AD" clId="Web-{AE4CDB85-3D0A-4CD5-B08F-53D955E719B0}" dt="2024-01-04T08:35:42.037" v="46"/>
          <pc:sldLayoutMkLst>
            <pc:docMk/>
            <pc:sldMasterMk cId="2587949876" sldId="2147483702"/>
            <pc:sldLayoutMk cId="2071739536" sldId="2147483705"/>
          </pc:sldLayoutMkLst>
        </pc:sldLayoutChg>
        <pc:sldLayoutChg chg="add del mod replId">
          <pc:chgData name="Viktoria Georgieva" userId="S::v.georgieva@thedad.digital::e83fdd28-71d2-4b5e-ac55-ff720e9f8eee" providerId="AD" clId="Web-{AE4CDB85-3D0A-4CD5-B08F-53D955E719B0}" dt="2024-01-04T08:35:42.037" v="46"/>
          <pc:sldLayoutMkLst>
            <pc:docMk/>
            <pc:sldMasterMk cId="2587949876" sldId="2147483702"/>
            <pc:sldLayoutMk cId="4151507881" sldId="2147483706"/>
          </pc:sldLayoutMkLst>
        </pc:sldLayoutChg>
        <pc:sldLayoutChg chg="add del mod replId">
          <pc:chgData name="Viktoria Georgieva" userId="S::v.georgieva@thedad.digital::e83fdd28-71d2-4b5e-ac55-ff720e9f8eee" providerId="AD" clId="Web-{AE4CDB85-3D0A-4CD5-B08F-53D955E719B0}" dt="2024-01-04T08:35:42.037" v="46"/>
          <pc:sldLayoutMkLst>
            <pc:docMk/>
            <pc:sldMasterMk cId="2587949876" sldId="2147483702"/>
            <pc:sldLayoutMk cId="259494961" sldId="2147483707"/>
          </pc:sldLayoutMkLst>
        </pc:sldLayoutChg>
        <pc:sldLayoutChg chg="add del mod replId">
          <pc:chgData name="Viktoria Georgieva" userId="S::v.georgieva@thedad.digital::e83fdd28-71d2-4b5e-ac55-ff720e9f8eee" providerId="AD" clId="Web-{AE4CDB85-3D0A-4CD5-B08F-53D955E719B0}" dt="2024-01-04T08:35:42.037" v="46"/>
          <pc:sldLayoutMkLst>
            <pc:docMk/>
            <pc:sldMasterMk cId="2587949876" sldId="2147483702"/>
            <pc:sldLayoutMk cId="1133500722" sldId="2147483708"/>
          </pc:sldLayoutMkLst>
        </pc:sldLayoutChg>
        <pc:sldLayoutChg chg="add del mod replId">
          <pc:chgData name="Viktoria Georgieva" userId="S::v.georgieva@thedad.digital::e83fdd28-71d2-4b5e-ac55-ff720e9f8eee" providerId="AD" clId="Web-{AE4CDB85-3D0A-4CD5-B08F-53D955E719B0}" dt="2024-01-04T08:35:42.037" v="46"/>
          <pc:sldLayoutMkLst>
            <pc:docMk/>
            <pc:sldMasterMk cId="2587949876" sldId="2147483702"/>
            <pc:sldLayoutMk cId="2249455278" sldId="2147483709"/>
          </pc:sldLayoutMkLst>
        </pc:sldLayoutChg>
        <pc:sldLayoutChg chg="add del mod replId">
          <pc:chgData name="Viktoria Georgieva" userId="S::v.georgieva@thedad.digital::e83fdd28-71d2-4b5e-ac55-ff720e9f8eee" providerId="AD" clId="Web-{AE4CDB85-3D0A-4CD5-B08F-53D955E719B0}" dt="2024-01-04T08:35:42.037" v="46"/>
          <pc:sldLayoutMkLst>
            <pc:docMk/>
            <pc:sldMasterMk cId="2587949876" sldId="2147483702"/>
            <pc:sldLayoutMk cId="1119338101" sldId="2147483710"/>
          </pc:sldLayoutMkLst>
        </pc:sldLayoutChg>
        <pc:sldLayoutChg chg="add del mod replId">
          <pc:chgData name="Viktoria Georgieva" userId="S::v.georgieva@thedad.digital::e83fdd28-71d2-4b5e-ac55-ff720e9f8eee" providerId="AD" clId="Web-{AE4CDB85-3D0A-4CD5-B08F-53D955E719B0}" dt="2024-01-04T08:35:42.037" v="46"/>
          <pc:sldLayoutMkLst>
            <pc:docMk/>
            <pc:sldMasterMk cId="2587949876" sldId="2147483702"/>
            <pc:sldLayoutMk cId="1633440690" sldId="2147483711"/>
          </pc:sldLayoutMkLst>
        </pc:sldLayoutChg>
        <pc:sldLayoutChg chg="add del mod replId">
          <pc:chgData name="Viktoria Georgieva" userId="S::v.georgieva@thedad.digital::e83fdd28-71d2-4b5e-ac55-ff720e9f8eee" providerId="AD" clId="Web-{AE4CDB85-3D0A-4CD5-B08F-53D955E719B0}" dt="2024-01-04T08:35:42.037" v="46"/>
          <pc:sldLayoutMkLst>
            <pc:docMk/>
            <pc:sldMasterMk cId="2587949876" sldId="2147483702"/>
            <pc:sldLayoutMk cId="2974273363" sldId="2147483712"/>
          </pc:sldLayoutMkLst>
        </pc:sldLayoutChg>
        <pc:sldLayoutChg chg="add del mod replId">
          <pc:chgData name="Viktoria Georgieva" userId="S::v.georgieva@thedad.digital::e83fdd28-71d2-4b5e-ac55-ff720e9f8eee" providerId="AD" clId="Web-{AE4CDB85-3D0A-4CD5-B08F-53D955E719B0}" dt="2024-01-04T08:35:42.037" v="46"/>
          <pc:sldLayoutMkLst>
            <pc:docMk/>
            <pc:sldMasterMk cId="2587949876" sldId="2147483702"/>
            <pc:sldLayoutMk cId="2290956560" sldId="2147483713"/>
          </pc:sldLayoutMkLst>
        </pc:sldLayoutChg>
        <pc:sldLayoutChg chg="add del mod replId">
          <pc:chgData name="Viktoria Georgieva" userId="S::v.georgieva@thedad.digital::e83fdd28-71d2-4b5e-ac55-ff720e9f8eee" providerId="AD" clId="Web-{AE4CDB85-3D0A-4CD5-B08F-53D955E719B0}" dt="2024-01-04T08:35:42.037" v="46"/>
          <pc:sldLayoutMkLst>
            <pc:docMk/>
            <pc:sldMasterMk cId="2587949876" sldId="2147483702"/>
            <pc:sldLayoutMk cId="817395074" sldId="2147483714"/>
          </pc:sldLayoutMkLst>
        </pc:sldLayoutChg>
        <pc:sldLayoutChg chg="add del mod replId">
          <pc:chgData name="Viktoria Georgieva" userId="S::v.georgieva@thedad.digital::e83fdd28-71d2-4b5e-ac55-ff720e9f8eee" providerId="AD" clId="Web-{AE4CDB85-3D0A-4CD5-B08F-53D955E719B0}" dt="2024-01-04T08:35:42.037" v="46"/>
          <pc:sldLayoutMkLst>
            <pc:docMk/>
            <pc:sldMasterMk cId="2587949876" sldId="2147483702"/>
            <pc:sldLayoutMk cId="2996277778" sldId="2147483715"/>
          </pc:sldLayoutMkLst>
        </pc:sldLayoutChg>
        <pc:sldLayoutChg chg="add del mod replId">
          <pc:chgData name="Viktoria Georgieva" userId="S::v.georgieva@thedad.digital::e83fdd28-71d2-4b5e-ac55-ff720e9f8eee" providerId="AD" clId="Web-{AE4CDB85-3D0A-4CD5-B08F-53D955E719B0}" dt="2024-01-04T08:35:42.037" v="46"/>
          <pc:sldLayoutMkLst>
            <pc:docMk/>
            <pc:sldMasterMk cId="2587949876" sldId="2147483702"/>
            <pc:sldLayoutMk cId="3720244234" sldId="2147483716"/>
          </pc:sldLayoutMkLst>
        </pc:sldLayoutChg>
      </pc:sldMasterChg>
      <pc:sldMasterChg chg="add del addSldLayout delSldLayout modSldLayout">
        <pc:chgData name="Viktoria Georgieva" userId="S::v.georgieva@thedad.digital::e83fdd28-71d2-4b5e-ac55-ff720e9f8eee" providerId="AD" clId="Web-{AE4CDB85-3D0A-4CD5-B08F-53D955E719B0}" dt="2024-01-04T08:35:46.162" v="47"/>
        <pc:sldMasterMkLst>
          <pc:docMk/>
          <pc:sldMasterMk cId="1398017976" sldId="2147483717"/>
        </pc:sldMasterMkLst>
        <pc:sldLayoutChg chg="add del mod replId">
          <pc:chgData name="Viktoria Georgieva" userId="S::v.georgieva@thedad.digital::e83fdd28-71d2-4b5e-ac55-ff720e9f8eee" providerId="AD" clId="Web-{AE4CDB85-3D0A-4CD5-B08F-53D955E719B0}" dt="2024-01-04T08:35:46.162" v="47"/>
          <pc:sldLayoutMkLst>
            <pc:docMk/>
            <pc:sldMasterMk cId="1398017976" sldId="2147483717"/>
            <pc:sldLayoutMk cId="2599586931" sldId="2147483718"/>
          </pc:sldLayoutMkLst>
        </pc:sldLayoutChg>
        <pc:sldLayoutChg chg="add del mod replId">
          <pc:chgData name="Viktoria Georgieva" userId="S::v.georgieva@thedad.digital::e83fdd28-71d2-4b5e-ac55-ff720e9f8eee" providerId="AD" clId="Web-{AE4CDB85-3D0A-4CD5-B08F-53D955E719B0}" dt="2024-01-04T08:35:46.162" v="47"/>
          <pc:sldLayoutMkLst>
            <pc:docMk/>
            <pc:sldMasterMk cId="1398017976" sldId="2147483717"/>
            <pc:sldLayoutMk cId="2038626661" sldId="2147483719"/>
          </pc:sldLayoutMkLst>
        </pc:sldLayoutChg>
        <pc:sldLayoutChg chg="add del mod replId">
          <pc:chgData name="Viktoria Georgieva" userId="S::v.georgieva@thedad.digital::e83fdd28-71d2-4b5e-ac55-ff720e9f8eee" providerId="AD" clId="Web-{AE4CDB85-3D0A-4CD5-B08F-53D955E719B0}" dt="2024-01-04T08:35:46.162" v="47"/>
          <pc:sldLayoutMkLst>
            <pc:docMk/>
            <pc:sldMasterMk cId="1398017976" sldId="2147483717"/>
            <pc:sldLayoutMk cId="1591019328" sldId="2147483720"/>
          </pc:sldLayoutMkLst>
        </pc:sldLayoutChg>
        <pc:sldLayoutChg chg="add del mod replId">
          <pc:chgData name="Viktoria Georgieva" userId="S::v.georgieva@thedad.digital::e83fdd28-71d2-4b5e-ac55-ff720e9f8eee" providerId="AD" clId="Web-{AE4CDB85-3D0A-4CD5-B08F-53D955E719B0}" dt="2024-01-04T08:35:46.162" v="47"/>
          <pc:sldLayoutMkLst>
            <pc:docMk/>
            <pc:sldMasterMk cId="1398017976" sldId="2147483717"/>
            <pc:sldLayoutMk cId="3791488234" sldId="2147483721"/>
          </pc:sldLayoutMkLst>
        </pc:sldLayoutChg>
        <pc:sldLayoutChg chg="add del mod replId">
          <pc:chgData name="Viktoria Georgieva" userId="S::v.georgieva@thedad.digital::e83fdd28-71d2-4b5e-ac55-ff720e9f8eee" providerId="AD" clId="Web-{AE4CDB85-3D0A-4CD5-B08F-53D955E719B0}" dt="2024-01-04T08:35:46.162" v="47"/>
          <pc:sldLayoutMkLst>
            <pc:docMk/>
            <pc:sldMasterMk cId="1398017976" sldId="2147483717"/>
            <pc:sldLayoutMk cId="3278220441" sldId="2147483722"/>
          </pc:sldLayoutMkLst>
        </pc:sldLayoutChg>
        <pc:sldLayoutChg chg="add del mod replId">
          <pc:chgData name="Viktoria Georgieva" userId="S::v.georgieva@thedad.digital::e83fdd28-71d2-4b5e-ac55-ff720e9f8eee" providerId="AD" clId="Web-{AE4CDB85-3D0A-4CD5-B08F-53D955E719B0}" dt="2024-01-04T08:35:46.162" v="47"/>
          <pc:sldLayoutMkLst>
            <pc:docMk/>
            <pc:sldMasterMk cId="1398017976" sldId="2147483717"/>
            <pc:sldLayoutMk cId="4026550418" sldId="2147483723"/>
          </pc:sldLayoutMkLst>
        </pc:sldLayoutChg>
        <pc:sldLayoutChg chg="add del mod replId">
          <pc:chgData name="Viktoria Georgieva" userId="S::v.georgieva@thedad.digital::e83fdd28-71d2-4b5e-ac55-ff720e9f8eee" providerId="AD" clId="Web-{AE4CDB85-3D0A-4CD5-B08F-53D955E719B0}" dt="2024-01-04T08:35:46.162" v="47"/>
          <pc:sldLayoutMkLst>
            <pc:docMk/>
            <pc:sldMasterMk cId="1398017976" sldId="2147483717"/>
            <pc:sldLayoutMk cId="847336417" sldId="2147483724"/>
          </pc:sldLayoutMkLst>
        </pc:sldLayoutChg>
        <pc:sldLayoutChg chg="add del mod replId">
          <pc:chgData name="Viktoria Georgieva" userId="S::v.georgieva@thedad.digital::e83fdd28-71d2-4b5e-ac55-ff720e9f8eee" providerId="AD" clId="Web-{AE4CDB85-3D0A-4CD5-B08F-53D955E719B0}" dt="2024-01-04T08:35:46.162" v="47"/>
          <pc:sldLayoutMkLst>
            <pc:docMk/>
            <pc:sldMasterMk cId="1398017976" sldId="2147483717"/>
            <pc:sldLayoutMk cId="74065366" sldId="2147483725"/>
          </pc:sldLayoutMkLst>
        </pc:sldLayoutChg>
        <pc:sldLayoutChg chg="add del mod replId">
          <pc:chgData name="Viktoria Georgieva" userId="S::v.georgieva@thedad.digital::e83fdd28-71d2-4b5e-ac55-ff720e9f8eee" providerId="AD" clId="Web-{AE4CDB85-3D0A-4CD5-B08F-53D955E719B0}" dt="2024-01-04T08:35:46.162" v="47"/>
          <pc:sldLayoutMkLst>
            <pc:docMk/>
            <pc:sldMasterMk cId="1398017976" sldId="2147483717"/>
            <pc:sldLayoutMk cId="1034453430" sldId="2147483726"/>
          </pc:sldLayoutMkLst>
        </pc:sldLayoutChg>
        <pc:sldLayoutChg chg="add del mod replId">
          <pc:chgData name="Viktoria Georgieva" userId="S::v.georgieva@thedad.digital::e83fdd28-71d2-4b5e-ac55-ff720e9f8eee" providerId="AD" clId="Web-{AE4CDB85-3D0A-4CD5-B08F-53D955E719B0}" dt="2024-01-04T08:35:46.162" v="47"/>
          <pc:sldLayoutMkLst>
            <pc:docMk/>
            <pc:sldMasterMk cId="1398017976" sldId="2147483717"/>
            <pc:sldLayoutMk cId="2428985024" sldId="2147483727"/>
          </pc:sldLayoutMkLst>
        </pc:sldLayoutChg>
        <pc:sldLayoutChg chg="add del mod replId">
          <pc:chgData name="Viktoria Georgieva" userId="S::v.georgieva@thedad.digital::e83fdd28-71d2-4b5e-ac55-ff720e9f8eee" providerId="AD" clId="Web-{AE4CDB85-3D0A-4CD5-B08F-53D955E719B0}" dt="2024-01-04T08:35:46.162" v="47"/>
          <pc:sldLayoutMkLst>
            <pc:docMk/>
            <pc:sldMasterMk cId="1398017976" sldId="2147483717"/>
            <pc:sldLayoutMk cId="2912685032" sldId="2147483728"/>
          </pc:sldLayoutMkLst>
        </pc:sldLayoutChg>
        <pc:sldLayoutChg chg="add del mod replId">
          <pc:chgData name="Viktoria Georgieva" userId="S::v.georgieva@thedad.digital::e83fdd28-71d2-4b5e-ac55-ff720e9f8eee" providerId="AD" clId="Web-{AE4CDB85-3D0A-4CD5-B08F-53D955E719B0}" dt="2024-01-04T08:35:46.162" v="47"/>
          <pc:sldLayoutMkLst>
            <pc:docMk/>
            <pc:sldMasterMk cId="1398017976" sldId="2147483717"/>
            <pc:sldLayoutMk cId="439385797" sldId="2147483729"/>
          </pc:sldLayoutMkLst>
        </pc:sldLayoutChg>
        <pc:sldLayoutChg chg="add del mod replId">
          <pc:chgData name="Viktoria Georgieva" userId="S::v.georgieva@thedad.digital::e83fdd28-71d2-4b5e-ac55-ff720e9f8eee" providerId="AD" clId="Web-{AE4CDB85-3D0A-4CD5-B08F-53D955E719B0}" dt="2024-01-04T08:35:46.162" v="47"/>
          <pc:sldLayoutMkLst>
            <pc:docMk/>
            <pc:sldMasterMk cId="1398017976" sldId="2147483717"/>
            <pc:sldLayoutMk cId="3994033676" sldId="2147483730"/>
          </pc:sldLayoutMkLst>
        </pc:sldLayoutChg>
        <pc:sldLayoutChg chg="add del mod replId">
          <pc:chgData name="Viktoria Georgieva" userId="S::v.georgieva@thedad.digital::e83fdd28-71d2-4b5e-ac55-ff720e9f8eee" providerId="AD" clId="Web-{AE4CDB85-3D0A-4CD5-B08F-53D955E719B0}" dt="2024-01-04T08:35:46.162" v="47"/>
          <pc:sldLayoutMkLst>
            <pc:docMk/>
            <pc:sldMasterMk cId="1398017976" sldId="2147483717"/>
            <pc:sldLayoutMk cId="2525997941" sldId="2147483731"/>
          </pc:sldLayoutMkLst>
        </pc:sldLayoutChg>
      </pc:sldMasterChg>
      <pc:sldMasterChg chg="add del addSldLayout delSldLayout modSldLayout">
        <pc:chgData name="Viktoria Georgieva" userId="S::v.georgieva@thedad.digital::e83fdd28-71d2-4b5e-ac55-ff720e9f8eee" providerId="AD" clId="Web-{AE4CDB85-3D0A-4CD5-B08F-53D955E719B0}" dt="2024-01-04T08:36:03.460" v="51"/>
        <pc:sldMasterMkLst>
          <pc:docMk/>
          <pc:sldMasterMk cId="1121305997" sldId="2147483732"/>
        </pc:sldMasterMkLst>
        <pc:sldLayoutChg chg="add del mod replId">
          <pc:chgData name="Viktoria Georgieva" userId="S::v.georgieva@thedad.digital::e83fdd28-71d2-4b5e-ac55-ff720e9f8eee" providerId="AD" clId="Web-{AE4CDB85-3D0A-4CD5-B08F-53D955E719B0}" dt="2024-01-04T08:36:03.460" v="51"/>
          <pc:sldLayoutMkLst>
            <pc:docMk/>
            <pc:sldMasterMk cId="1121305997" sldId="2147483732"/>
            <pc:sldLayoutMk cId="1114689752" sldId="2147483733"/>
          </pc:sldLayoutMkLst>
        </pc:sldLayoutChg>
        <pc:sldLayoutChg chg="add del mod replId">
          <pc:chgData name="Viktoria Georgieva" userId="S::v.georgieva@thedad.digital::e83fdd28-71d2-4b5e-ac55-ff720e9f8eee" providerId="AD" clId="Web-{AE4CDB85-3D0A-4CD5-B08F-53D955E719B0}" dt="2024-01-04T08:36:03.460" v="51"/>
          <pc:sldLayoutMkLst>
            <pc:docMk/>
            <pc:sldMasterMk cId="1121305997" sldId="2147483732"/>
            <pc:sldLayoutMk cId="3648233449" sldId="2147483734"/>
          </pc:sldLayoutMkLst>
        </pc:sldLayoutChg>
        <pc:sldLayoutChg chg="add del mod replId">
          <pc:chgData name="Viktoria Georgieva" userId="S::v.georgieva@thedad.digital::e83fdd28-71d2-4b5e-ac55-ff720e9f8eee" providerId="AD" clId="Web-{AE4CDB85-3D0A-4CD5-B08F-53D955E719B0}" dt="2024-01-04T08:36:03.460" v="51"/>
          <pc:sldLayoutMkLst>
            <pc:docMk/>
            <pc:sldMasterMk cId="1121305997" sldId="2147483732"/>
            <pc:sldLayoutMk cId="896650037" sldId="2147483735"/>
          </pc:sldLayoutMkLst>
        </pc:sldLayoutChg>
        <pc:sldLayoutChg chg="add del mod replId">
          <pc:chgData name="Viktoria Georgieva" userId="S::v.georgieva@thedad.digital::e83fdd28-71d2-4b5e-ac55-ff720e9f8eee" providerId="AD" clId="Web-{AE4CDB85-3D0A-4CD5-B08F-53D955E719B0}" dt="2024-01-04T08:36:03.460" v="51"/>
          <pc:sldLayoutMkLst>
            <pc:docMk/>
            <pc:sldMasterMk cId="1121305997" sldId="2147483732"/>
            <pc:sldLayoutMk cId="3393195635" sldId="2147483736"/>
          </pc:sldLayoutMkLst>
        </pc:sldLayoutChg>
        <pc:sldLayoutChg chg="add del mod replId">
          <pc:chgData name="Viktoria Georgieva" userId="S::v.georgieva@thedad.digital::e83fdd28-71d2-4b5e-ac55-ff720e9f8eee" providerId="AD" clId="Web-{AE4CDB85-3D0A-4CD5-B08F-53D955E719B0}" dt="2024-01-04T08:36:03.460" v="51"/>
          <pc:sldLayoutMkLst>
            <pc:docMk/>
            <pc:sldMasterMk cId="1121305997" sldId="2147483732"/>
            <pc:sldLayoutMk cId="463844767" sldId="2147483737"/>
          </pc:sldLayoutMkLst>
        </pc:sldLayoutChg>
        <pc:sldLayoutChg chg="add del mod replId">
          <pc:chgData name="Viktoria Georgieva" userId="S::v.georgieva@thedad.digital::e83fdd28-71d2-4b5e-ac55-ff720e9f8eee" providerId="AD" clId="Web-{AE4CDB85-3D0A-4CD5-B08F-53D955E719B0}" dt="2024-01-04T08:36:03.460" v="51"/>
          <pc:sldLayoutMkLst>
            <pc:docMk/>
            <pc:sldMasterMk cId="1121305997" sldId="2147483732"/>
            <pc:sldLayoutMk cId="956804751" sldId="2147483738"/>
          </pc:sldLayoutMkLst>
        </pc:sldLayoutChg>
        <pc:sldLayoutChg chg="add del mod replId">
          <pc:chgData name="Viktoria Georgieva" userId="S::v.georgieva@thedad.digital::e83fdd28-71d2-4b5e-ac55-ff720e9f8eee" providerId="AD" clId="Web-{AE4CDB85-3D0A-4CD5-B08F-53D955E719B0}" dt="2024-01-04T08:36:03.460" v="51"/>
          <pc:sldLayoutMkLst>
            <pc:docMk/>
            <pc:sldMasterMk cId="1121305997" sldId="2147483732"/>
            <pc:sldLayoutMk cId="1864158363" sldId="2147483739"/>
          </pc:sldLayoutMkLst>
        </pc:sldLayoutChg>
        <pc:sldLayoutChg chg="add del mod replId">
          <pc:chgData name="Viktoria Georgieva" userId="S::v.georgieva@thedad.digital::e83fdd28-71d2-4b5e-ac55-ff720e9f8eee" providerId="AD" clId="Web-{AE4CDB85-3D0A-4CD5-B08F-53D955E719B0}" dt="2024-01-04T08:36:03.460" v="51"/>
          <pc:sldLayoutMkLst>
            <pc:docMk/>
            <pc:sldMasterMk cId="1121305997" sldId="2147483732"/>
            <pc:sldLayoutMk cId="863696386" sldId="2147483740"/>
          </pc:sldLayoutMkLst>
        </pc:sldLayoutChg>
        <pc:sldLayoutChg chg="add del mod replId">
          <pc:chgData name="Viktoria Georgieva" userId="S::v.georgieva@thedad.digital::e83fdd28-71d2-4b5e-ac55-ff720e9f8eee" providerId="AD" clId="Web-{AE4CDB85-3D0A-4CD5-B08F-53D955E719B0}" dt="2024-01-04T08:36:03.460" v="51"/>
          <pc:sldLayoutMkLst>
            <pc:docMk/>
            <pc:sldMasterMk cId="1121305997" sldId="2147483732"/>
            <pc:sldLayoutMk cId="2568833178" sldId="2147483741"/>
          </pc:sldLayoutMkLst>
        </pc:sldLayoutChg>
        <pc:sldLayoutChg chg="add del mod replId">
          <pc:chgData name="Viktoria Georgieva" userId="S::v.georgieva@thedad.digital::e83fdd28-71d2-4b5e-ac55-ff720e9f8eee" providerId="AD" clId="Web-{AE4CDB85-3D0A-4CD5-B08F-53D955E719B0}" dt="2024-01-04T08:36:03.460" v="51"/>
          <pc:sldLayoutMkLst>
            <pc:docMk/>
            <pc:sldMasterMk cId="1121305997" sldId="2147483732"/>
            <pc:sldLayoutMk cId="965187630" sldId="2147483742"/>
          </pc:sldLayoutMkLst>
        </pc:sldLayoutChg>
        <pc:sldLayoutChg chg="add del mod replId">
          <pc:chgData name="Viktoria Georgieva" userId="S::v.georgieva@thedad.digital::e83fdd28-71d2-4b5e-ac55-ff720e9f8eee" providerId="AD" clId="Web-{AE4CDB85-3D0A-4CD5-B08F-53D955E719B0}" dt="2024-01-04T08:36:03.460" v="51"/>
          <pc:sldLayoutMkLst>
            <pc:docMk/>
            <pc:sldMasterMk cId="1121305997" sldId="2147483732"/>
            <pc:sldLayoutMk cId="237146805" sldId="2147483743"/>
          </pc:sldLayoutMkLst>
        </pc:sldLayoutChg>
      </pc:sldMasterChg>
      <pc:sldMasterChg chg="add del addSldLayout delSldLayout modSldLayout">
        <pc:chgData name="Viktoria Georgieva" userId="S::v.georgieva@thedad.digital::e83fdd28-71d2-4b5e-ac55-ff720e9f8eee" providerId="AD" clId="Web-{AE4CDB85-3D0A-4CD5-B08F-53D955E719B0}" dt="2024-01-04T08:36:19.586" v="52"/>
        <pc:sldMasterMkLst>
          <pc:docMk/>
          <pc:sldMasterMk cId="2233652695" sldId="2147483744"/>
        </pc:sldMasterMkLst>
        <pc:sldLayoutChg chg="add del mod replId">
          <pc:chgData name="Viktoria Georgieva" userId="S::v.georgieva@thedad.digital::e83fdd28-71d2-4b5e-ac55-ff720e9f8eee" providerId="AD" clId="Web-{AE4CDB85-3D0A-4CD5-B08F-53D955E719B0}" dt="2024-01-04T08:36:19.586" v="52"/>
          <pc:sldLayoutMkLst>
            <pc:docMk/>
            <pc:sldMasterMk cId="2233652695" sldId="2147483744"/>
            <pc:sldLayoutMk cId="3420178952" sldId="2147483745"/>
          </pc:sldLayoutMkLst>
        </pc:sldLayoutChg>
        <pc:sldLayoutChg chg="add del mod replId">
          <pc:chgData name="Viktoria Georgieva" userId="S::v.georgieva@thedad.digital::e83fdd28-71d2-4b5e-ac55-ff720e9f8eee" providerId="AD" clId="Web-{AE4CDB85-3D0A-4CD5-B08F-53D955E719B0}" dt="2024-01-04T08:36:19.586" v="52"/>
          <pc:sldLayoutMkLst>
            <pc:docMk/>
            <pc:sldMasterMk cId="2233652695" sldId="2147483744"/>
            <pc:sldLayoutMk cId="591722383" sldId="2147483746"/>
          </pc:sldLayoutMkLst>
        </pc:sldLayoutChg>
        <pc:sldLayoutChg chg="add del mod replId">
          <pc:chgData name="Viktoria Georgieva" userId="S::v.georgieva@thedad.digital::e83fdd28-71d2-4b5e-ac55-ff720e9f8eee" providerId="AD" clId="Web-{AE4CDB85-3D0A-4CD5-B08F-53D955E719B0}" dt="2024-01-04T08:36:19.586" v="52"/>
          <pc:sldLayoutMkLst>
            <pc:docMk/>
            <pc:sldMasterMk cId="2233652695" sldId="2147483744"/>
            <pc:sldLayoutMk cId="3071795210" sldId="2147483747"/>
          </pc:sldLayoutMkLst>
        </pc:sldLayoutChg>
        <pc:sldLayoutChg chg="add del mod replId">
          <pc:chgData name="Viktoria Georgieva" userId="S::v.georgieva@thedad.digital::e83fdd28-71d2-4b5e-ac55-ff720e9f8eee" providerId="AD" clId="Web-{AE4CDB85-3D0A-4CD5-B08F-53D955E719B0}" dt="2024-01-04T08:36:19.586" v="52"/>
          <pc:sldLayoutMkLst>
            <pc:docMk/>
            <pc:sldMasterMk cId="2233652695" sldId="2147483744"/>
            <pc:sldLayoutMk cId="2192133815" sldId="2147483748"/>
          </pc:sldLayoutMkLst>
        </pc:sldLayoutChg>
        <pc:sldLayoutChg chg="add del mod replId">
          <pc:chgData name="Viktoria Georgieva" userId="S::v.georgieva@thedad.digital::e83fdd28-71d2-4b5e-ac55-ff720e9f8eee" providerId="AD" clId="Web-{AE4CDB85-3D0A-4CD5-B08F-53D955E719B0}" dt="2024-01-04T08:36:19.586" v="52"/>
          <pc:sldLayoutMkLst>
            <pc:docMk/>
            <pc:sldMasterMk cId="2233652695" sldId="2147483744"/>
            <pc:sldLayoutMk cId="887541216" sldId="2147483749"/>
          </pc:sldLayoutMkLst>
        </pc:sldLayoutChg>
        <pc:sldLayoutChg chg="add del mod replId">
          <pc:chgData name="Viktoria Georgieva" userId="S::v.georgieva@thedad.digital::e83fdd28-71d2-4b5e-ac55-ff720e9f8eee" providerId="AD" clId="Web-{AE4CDB85-3D0A-4CD5-B08F-53D955E719B0}" dt="2024-01-04T08:36:19.586" v="52"/>
          <pc:sldLayoutMkLst>
            <pc:docMk/>
            <pc:sldMasterMk cId="2233652695" sldId="2147483744"/>
            <pc:sldLayoutMk cId="2323682917" sldId="2147483750"/>
          </pc:sldLayoutMkLst>
        </pc:sldLayoutChg>
        <pc:sldLayoutChg chg="add del mod replId">
          <pc:chgData name="Viktoria Georgieva" userId="S::v.georgieva@thedad.digital::e83fdd28-71d2-4b5e-ac55-ff720e9f8eee" providerId="AD" clId="Web-{AE4CDB85-3D0A-4CD5-B08F-53D955E719B0}" dt="2024-01-04T08:36:19.586" v="52"/>
          <pc:sldLayoutMkLst>
            <pc:docMk/>
            <pc:sldMasterMk cId="2233652695" sldId="2147483744"/>
            <pc:sldLayoutMk cId="625265603" sldId="2147483751"/>
          </pc:sldLayoutMkLst>
        </pc:sldLayoutChg>
        <pc:sldLayoutChg chg="add del mod replId">
          <pc:chgData name="Viktoria Georgieva" userId="S::v.georgieva@thedad.digital::e83fdd28-71d2-4b5e-ac55-ff720e9f8eee" providerId="AD" clId="Web-{AE4CDB85-3D0A-4CD5-B08F-53D955E719B0}" dt="2024-01-04T08:36:19.586" v="52"/>
          <pc:sldLayoutMkLst>
            <pc:docMk/>
            <pc:sldMasterMk cId="2233652695" sldId="2147483744"/>
            <pc:sldLayoutMk cId="4100629654" sldId="2147483752"/>
          </pc:sldLayoutMkLst>
        </pc:sldLayoutChg>
        <pc:sldLayoutChg chg="add del mod replId">
          <pc:chgData name="Viktoria Georgieva" userId="S::v.georgieva@thedad.digital::e83fdd28-71d2-4b5e-ac55-ff720e9f8eee" providerId="AD" clId="Web-{AE4CDB85-3D0A-4CD5-B08F-53D955E719B0}" dt="2024-01-04T08:36:19.586" v="52"/>
          <pc:sldLayoutMkLst>
            <pc:docMk/>
            <pc:sldMasterMk cId="2233652695" sldId="2147483744"/>
            <pc:sldLayoutMk cId="2957588684" sldId="2147483753"/>
          </pc:sldLayoutMkLst>
        </pc:sldLayoutChg>
        <pc:sldLayoutChg chg="add del mod replId">
          <pc:chgData name="Viktoria Georgieva" userId="S::v.georgieva@thedad.digital::e83fdd28-71d2-4b5e-ac55-ff720e9f8eee" providerId="AD" clId="Web-{AE4CDB85-3D0A-4CD5-B08F-53D955E719B0}" dt="2024-01-04T08:36:19.586" v="52"/>
          <pc:sldLayoutMkLst>
            <pc:docMk/>
            <pc:sldMasterMk cId="2233652695" sldId="2147483744"/>
            <pc:sldLayoutMk cId="907285954" sldId="2147483754"/>
          </pc:sldLayoutMkLst>
        </pc:sldLayoutChg>
        <pc:sldLayoutChg chg="add del mod replId">
          <pc:chgData name="Viktoria Georgieva" userId="S::v.georgieva@thedad.digital::e83fdd28-71d2-4b5e-ac55-ff720e9f8eee" providerId="AD" clId="Web-{AE4CDB85-3D0A-4CD5-B08F-53D955E719B0}" dt="2024-01-04T08:36:19.586" v="52"/>
          <pc:sldLayoutMkLst>
            <pc:docMk/>
            <pc:sldMasterMk cId="2233652695" sldId="2147483744"/>
            <pc:sldLayoutMk cId="2831889391" sldId="2147483755"/>
          </pc:sldLayoutMkLst>
        </pc:sldLayoutChg>
      </pc:sldMasterChg>
      <pc:sldMasterChg chg="add addSldLayout modSldLayout">
        <pc:chgData name="Viktoria Georgieva" userId="S::v.georgieva@thedad.digital::e83fdd28-71d2-4b5e-ac55-ff720e9f8eee" providerId="AD" clId="Web-{AE4CDB85-3D0A-4CD5-B08F-53D955E719B0}" dt="2024-01-04T08:36:19.586" v="52"/>
        <pc:sldMasterMkLst>
          <pc:docMk/>
          <pc:sldMasterMk cId="3690736690" sldId="2147483756"/>
        </pc:sldMasterMkLst>
        <pc:sldLayoutChg chg="add mod replId">
          <pc:chgData name="Viktoria Georgieva" userId="S::v.georgieva@thedad.digital::e83fdd28-71d2-4b5e-ac55-ff720e9f8eee" providerId="AD" clId="Web-{AE4CDB85-3D0A-4CD5-B08F-53D955E719B0}" dt="2024-01-04T08:36:19.586" v="52"/>
          <pc:sldLayoutMkLst>
            <pc:docMk/>
            <pc:sldMasterMk cId="3690736690" sldId="2147483756"/>
            <pc:sldLayoutMk cId="2988647702" sldId="2147483757"/>
          </pc:sldLayoutMkLst>
        </pc:sldLayoutChg>
        <pc:sldLayoutChg chg="add mod replId">
          <pc:chgData name="Viktoria Georgieva" userId="S::v.georgieva@thedad.digital::e83fdd28-71d2-4b5e-ac55-ff720e9f8eee" providerId="AD" clId="Web-{AE4CDB85-3D0A-4CD5-B08F-53D955E719B0}" dt="2024-01-04T08:36:19.586" v="52"/>
          <pc:sldLayoutMkLst>
            <pc:docMk/>
            <pc:sldMasterMk cId="3690736690" sldId="2147483756"/>
            <pc:sldLayoutMk cId="3681113731" sldId="2147483758"/>
          </pc:sldLayoutMkLst>
        </pc:sldLayoutChg>
        <pc:sldLayoutChg chg="add mod replId">
          <pc:chgData name="Viktoria Georgieva" userId="S::v.georgieva@thedad.digital::e83fdd28-71d2-4b5e-ac55-ff720e9f8eee" providerId="AD" clId="Web-{AE4CDB85-3D0A-4CD5-B08F-53D955E719B0}" dt="2024-01-04T08:36:19.586" v="52"/>
          <pc:sldLayoutMkLst>
            <pc:docMk/>
            <pc:sldMasterMk cId="3690736690" sldId="2147483756"/>
            <pc:sldLayoutMk cId="2778944883" sldId="2147483759"/>
          </pc:sldLayoutMkLst>
        </pc:sldLayoutChg>
        <pc:sldLayoutChg chg="add mod replId">
          <pc:chgData name="Viktoria Georgieva" userId="S::v.georgieva@thedad.digital::e83fdd28-71d2-4b5e-ac55-ff720e9f8eee" providerId="AD" clId="Web-{AE4CDB85-3D0A-4CD5-B08F-53D955E719B0}" dt="2024-01-04T08:36:19.586" v="52"/>
          <pc:sldLayoutMkLst>
            <pc:docMk/>
            <pc:sldMasterMk cId="3690736690" sldId="2147483756"/>
            <pc:sldLayoutMk cId="3635826209" sldId="2147483760"/>
          </pc:sldLayoutMkLst>
        </pc:sldLayoutChg>
        <pc:sldLayoutChg chg="add mod replId">
          <pc:chgData name="Viktoria Georgieva" userId="S::v.georgieva@thedad.digital::e83fdd28-71d2-4b5e-ac55-ff720e9f8eee" providerId="AD" clId="Web-{AE4CDB85-3D0A-4CD5-B08F-53D955E719B0}" dt="2024-01-04T08:36:19.586" v="52"/>
          <pc:sldLayoutMkLst>
            <pc:docMk/>
            <pc:sldMasterMk cId="3690736690" sldId="2147483756"/>
            <pc:sldLayoutMk cId="2851904627" sldId="2147483761"/>
          </pc:sldLayoutMkLst>
        </pc:sldLayoutChg>
        <pc:sldLayoutChg chg="add mod replId">
          <pc:chgData name="Viktoria Georgieva" userId="S::v.georgieva@thedad.digital::e83fdd28-71d2-4b5e-ac55-ff720e9f8eee" providerId="AD" clId="Web-{AE4CDB85-3D0A-4CD5-B08F-53D955E719B0}" dt="2024-01-04T08:36:19.586" v="52"/>
          <pc:sldLayoutMkLst>
            <pc:docMk/>
            <pc:sldMasterMk cId="3690736690" sldId="2147483756"/>
            <pc:sldLayoutMk cId="4285763562" sldId="2147483762"/>
          </pc:sldLayoutMkLst>
        </pc:sldLayoutChg>
        <pc:sldLayoutChg chg="add mod replId">
          <pc:chgData name="Viktoria Georgieva" userId="S::v.georgieva@thedad.digital::e83fdd28-71d2-4b5e-ac55-ff720e9f8eee" providerId="AD" clId="Web-{AE4CDB85-3D0A-4CD5-B08F-53D955E719B0}" dt="2024-01-04T08:36:19.586" v="52"/>
          <pc:sldLayoutMkLst>
            <pc:docMk/>
            <pc:sldMasterMk cId="3690736690" sldId="2147483756"/>
            <pc:sldLayoutMk cId="4126302043" sldId="2147483763"/>
          </pc:sldLayoutMkLst>
        </pc:sldLayoutChg>
        <pc:sldLayoutChg chg="add mod replId">
          <pc:chgData name="Viktoria Georgieva" userId="S::v.georgieva@thedad.digital::e83fdd28-71d2-4b5e-ac55-ff720e9f8eee" providerId="AD" clId="Web-{AE4CDB85-3D0A-4CD5-B08F-53D955E719B0}" dt="2024-01-04T08:36:19.586" v="52"/>
          <pc:sldLayoutMkLst>
            <pc:docMk/>
            <pc:sldMasterMk cId="3690736690" sldId="2147483756"/>
            <pc:sldLayoutMk cId="1490058741" sldId="2147483764"/>
          </pc:sldLayoutMkLst>
        </pc:sldLayoutChg>
        <pc:sldLayoutChg chg="add mod replId">
          <pc:chgData name="Viktoria Georgieva" userId="S::v.georgieva@thedad.digital::e83fdd28-71d2-4b5e-ac55-ff720e9f8eee" providerId="AD" clId="Web-{AE4CDB85-3D0A-4CD5-B08F-53D955E719B0}" dt="2024-01-04T08:36:19.586" v="52"/>
          <pc:sldLayoutMkLst>
            <pc:docMk/>
            <pc:sldMasterMk cId="3690736690" sldId="2147483756"/>
            <pc:sldLayoutMk cId="767378534" sldId="2147483765"/>
          </pc:sldLayoutMkLst>
        </pc:sldLayoutChg>
        <pc:sldLayoutChg chg="add mod replId">
          <pc:chgData name="Viktoria Georgieva" userId="S::v.georgieva@thedad.digital::e83fdd28-71d2-4b5e-ac55-ff720e9f8eee" providerId="AD" clId="Web-{AE4CDB85-3D0A-4CD5-B08F-53D955E719B0}" dt="2024-01-04T08:36:19.586" v="52"/>
          <pc:sldLayoutMkLst>
            <pc:docMk/>
            <pc:sldMasterMk cId="3690736690" sldId="2147483756"/>
            <pc:sldLayoutMk cId="2469224604" sldId="2147483766"/>
          </pc:sldLayoutMkLst>
        </pc:sldLayoutChg>
        <pc:sldLayoutChg chg="add mod replId">
          <pc:chgData name="Viktoria Georgieva" userId="S::v.georgieva@thedad.digital::e83fdd28-71d2-4b5e-ac55-ff720e9f8eee" providerId="AD" clId="Web-{AE4CDB85-3D0A-4CD5-B08F-53D955E719B0}" dt="2024-01-04T08:36:19.586" v="52"/>
          <pc:sldLayoutMkLst>
            <pc:docMk/>
            <pc:sldMasterMk cId="3690736690" sldId="2147483756"/>
            <pc:sldLayoutMk cId="1392592141" sldId="2147483767"/>
          </pc:sldLayoutMkLst>
        </pc:sldLayoutChg>
      </pc:sldMasterChg>
    </pc:docChg>
  </pc:docChgLst>
  <pc:docChgLst>
    <pc:chgData name="Viktoria Georgieva" userId="S::v.georgieva@thedad.digital::e83fdd28-71d2-4b5e-ac55-ff720e9f8eee" providerId="AD" clId="Web-{ECF13D09-4B77-4048-9D68-01D17D4F4506}"/>
    <pc:docChg chg="addSld delSld modSld sldOrd">
      <pc:chgData name="Viktoria Georgieva" userId="S::v.georgieva@thedad.digital::e83fdd28-71d2-4b5e-ac55-ff720e9f8eee" providerId="AD" clId="Web-{ECF13D09-4B77-4048-9D68-01D17D4F4506}" dt="2024-01-04T11:36:47.090" v="495"/>
      <pc:docMkLst>
        <pc:docMk/>
      </pc:docMkLst>
      <pc:sldChg chg="addSp delSp modSp">
        <pc:chgData name="Viktoria Georgieva" userId="S::v.georgieva@thedad.digital::e83fdd28-71d2-4b5e-ac55-ff720e9f8eee" providerId="AD" clId="Web-{ECF13D09-4B77-4048-9D68-01D17D4F4506}" dt="2024-01-04T11:35:57.917" v="470"/>
        <pc:sldMkLst>
          <pc:docMk/>
          <pc:sldMk cId="109857222" sldId="256"/>
        </pc:sldMkLst>
        <pc:spChg chg="mod">
          <ac:chgData name="Viktoria Georgieva" userId="S::v.georgieva@thedad.digital::e83fdd28-71d2-4b5e-ac55-ff720e9f8eee" providerId="AD" clId="Web-{ECF13D09-4B77-4048-9D68-01D17D4F4506}" dt="2024-01-04T11:02:49.244" v="256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Viktoria Georgieva" userId="S::v.georgieva@thedad.digital::e83fdd28-71d2-4b5e-ac55-ff720e9f8eee" providerId="AD" clId="Web-{ECF13D09-4B77-4048-9D68-01D17D4F4506}" dt="2024-01-04T11:28:33.957" v="439" actId="1076"/>
          <ac:spMkLst>
            <pc:docMk/>
            <pc:sldMk cId="109857222" sldId="256"/>
            <ac:spMk id="3" creationId="{00000000-0000-0000-0000-000000000000}"/>
          </ac:spMkLst>
        </pc:spChg>
        <pc:picChg chg="add del mod">
          <ac:chgData name="Viktoria Georgieva" userId="S::v.georgieva@thedad.digital::e83fdd28-71d2-4b5e-ac55-ff720e9f8eee" providerId="AD" clId="Web-{ECF13D09-4B77-4048-9D68-01D17D4F4506}" dt="2024-01-04T11:35:49.933" v="468"/>
          <ac:picMkLst>
            <pc:docMk/>
            <pc:sldMk cId="109857222" sldId="256"/>
            <ac:picMk id="5" creationId="{AB2BE952-E1E5-2B5D-F9A0-78947361814D}"/>
          </ac:picMkLst>
        </pc:picChg>
        <pc:picChg chg="add">
          <ac:chgData name="Viktoria Georgieva" userId="S::v.georgieva@thedad.digital::e83fdd28-71d2-4b5e-ac55-ff720e9f8eee" providerId="AD" clId="Web-{ECF13D09-4B77-4048-9D68-01D17D4F4506}" dt="2024-01-04T11:35:57.917" v="470"/>
          <ac:picMkLst>
            <pc:docMk/>
            <pc:sldMk cId="109857222" sldId="256"/>
            <ac:picMk id="7" creationId="{9D071F7C-F650-7828-65C1-8706408FEE2B}"/>
          </ac:picMkLst>
        </pc:picChg>
      </pc:sldChg>
      <pc:sldChg chg="addSp delSp modSp mod setBg setClrOvrMap">
        <pc:chgData name="Viktoria Georgieva" userId="S::v.georgieva@thedad.digital::e83fdd28-71d2-4b5e-ac55-ff720e9f8eee" providerId="AD" clId="Web-{ECF13D09-4B77-4048-9D68-01D17D4F4506}" dt="2024-01-04T11:36:02.683" v="472"/>
        <pc:sldMkLst>
          <pc:docMk/>
          <pc:sldMk cId="1351386957" sldId="257"/>
        </pc:sldMkLst>
        <pc:spChg chg="add del mod">
          <ac:chgData name="Viktoria Georgieva" userId="S::v.georgieva@thedad.digital::e83fdd28-71d2-4b5e-ac55-ff720e9f8eee" providerId="AD" clId="Web-{ECF13D09-4B77-4048-9D68-01D17D4F4506}" dt="2024-01-04T10:25:51.327" v="248"/>
          <ac:spMkLst>
            <pc:docMk/>
            <pc:sldMk cId="1351386957" sldId="257"/>
            <ac:spMk id="4" creationId="{B9F12D7C-2D30-37E2-F486-4EB62C6E518F}"/>
          </ac:spMkLst>
        </pc:spChg>
        <pc:spChg chg="add del">
          <ac:chgData name="Viktoria Georgieva" userId="S::v.georgieva@thedad.digital::e83fdd28-71d2-4b5e-ac55-ff720e9f8eee" providerId="AD" clId="Web-{ECF13D09-4B77-4048-9D68-01D17D4F4506}" dt="2024-01-04T10:25:51.327" v="248"/>
          <ac:spMkLst>
            <pc:docMk/>
            <pc:sldMk cId="1351386957" sldId="257"/>
            <ac:spMk id="37" creationId="{10CE3618-1D7A-4256-B2AF-9DB692996C65}"/>
          </ac:spMkLst>
        </pc:spChg>
        <pc:spChg chg="add del">
          <ac:chgData name="Viktoria Georgieva" userId="S::v.georgieva@thedad.digital::e83fdd28-71d2-4b5e-ac55-ff720e9f8eee" providerId="AD" clId="Web-{ECF13D09-4B77-4048-9D68-01D17D4F4506}" dt="2024-01-04T10:25:51.327" v="248"/>
          <ac:spMkLst>
            <pc:docMk/>
            <pc:sldMk cId="1351386957" sldId="257"/>
            <ac:spMk id="62" creationId="{3F39476B-1A6D-47CB-AC7A-FB87EF003323}"/>
          </ac:spMkLst>
        </pc:spChg>
        <pc:spChg chg="add del">
          <ac:chgData name="Viktoria Georgieva" userId="S::v.georgieva@thedad.digital::e83fdd28-71d2-4b5e-ac55-ff720e9f8eee" providerId="AD" clId="Web-{ECF13D09-4B77-4048-9D68-01D17D4F4506}" dt="2024-01-04T10:25:27.575" v="239"/>
          <ac:spMkLst>
            <pc:docMk/>
            <pc:sldMk cId="1351386957" sldId="257"/>
            <ac:spMk id="96" creationId="{982413CC-69E6-4BDA-A88D-E4EF8F95B27D}"/>
          </ac:spMkLst>
        </pc:spChg>
        <pc:spChg chg="add del">
          <ac:chgData name="Viktoria Georgieva" userId="S::v.georgieva@thedad.digital::e83fdd28-71d2-4b5e-ac55-ff720e9f8eee" providerId="AD" clId="Web-{ECF13D09-4B77-4048-9D68-01D17D4F4506}" dt="2024-01-04T10:25:43.467" v="243"/>
          <ac:spMkLst>
            <pc:docMk/>
            <pc:sldMk cId="1351386957" sldId="257"/>
            <ac:spMk id="128" creationId="{168C7A80-ADD8-4170-A42C-8AF8BCF804E1}"/>
          </ac:spMkLst>
        </pc:spChg>
        <pc:spChg chg="add del">
          <ac:chgData name="Viktoria Georgieva" userId="S::v.georgieva@thedad.digital::e83fdd28-71d2-4b5e-ac55-ff720e9f8eee" providerId="AD" clId="Web-{ECF13D09-4B77-4048-9D68-01D17D4F4506}" dt="2024-01-04T10:25:46.248" v="245"/>
          <ac:spMkLst>
            <pc:docMk/>
            <pc:sldMk cId="1351386957" sldId="257"/>
            <ac:spMk id="139" creationId="{6815C548-7118-485C-9F94-632AA13D3D83}"/>
          </ac:spMkLst>
        </pc:spChg>
        <pc:spChg chg="add del">
          <ac:chgData name="Viktoria Georgieva" userId="S::v.georgieva@thedad.digital::e83fdd28-71d2-4b5e-ac55-ff720e9f8eee" providerId="AD" clId="Web-{ECF13D09-4B77-4048-9D68-01D17D4F4506}" dt="2024-01-04T10:25:51.280" v="247"/>
          <ac:spMkLst>
            <pc:docMk/>
            <pc:sldMk cId="1351386957" sldId="257"/>
            <ac:spMk id="151" creationId="{FF93A52E-647D-470D-8DEF-3E0527F11A96}"/>
          </ac:spMkLst>
        </pc:spChg>
        <pc:spChg chg="add">
          <ac:chgData name="Viktoria Georgieva" userId="S::v.georgieva@thedad.digital::e83fdd28-71d2-4b5e-ac55-ff720e9f8eee" providerId="AD" clId="Web-{ECF13D09-4B77-4048-9D68-01D17D4F4506}" dt="2024-01-04T10:25:51.327" v="248"/>
          <ac:spMkLst>
            <pc:docMk/>
            <pc:sldMk cId="1351386957" sldId="257"/>
            <ac:spMk id="164" creationId="{40175A09-3161-4C90-9C06-C157D706575C}"/>
          </ac:spMkLst>
        </pc:spChg>
        <pc:grpChg chg="add del">
          <ac:chgData name="Viktoria Georgieva" userId="S::v.georgieva@thedad.digital::e83fdd28-71d2-4b5e-ac55-ff720e9f8eee" providerId="AD" clId="Web-{ECF13D09-4B77-4048-9D68-01D17D4F4506}" dt="2024-01-04T10:25:51.327" v="248"/>
          <ac:grpSpMkLst>
            <pc:docMk/>
            <pc:sldMk cId="1351386957" sldId="257"/>
            <ac:grpSpMk id="9" creationId="{15E1AC81-83F2-45A8-9054-15570F4E2557}"/>
          </ac:grpSpMkLst>
        </pc:grpChg>
        <pc:grpChg chg="add del">
          <ac:chgData name="Viktoria Georgieva" userId="S::v.georgieva@thedad.digital::e83fdd28-71d2-4b5e-ac55-ff720e9f8eee" providerId="AD" clId="Web-{ECF13D09-4B77-4048-9D68-01D17D4F4506}" dt="2024-01-04T10:25:51.327" v="248"/>
          <ac:grpSpMkLst>
            <pc:docMk/>
            <pc:sldMk cId="1351386957" sldId="257"/>
            <ac:grpSpMk id="32" creationId="{FBF129BC-EA9E-4D20-898B-399F7727DFB9}"/>
          </ac:grpSpMkLst>
        </pc:grpChg>
        <pc:grpChg chg="add del">
          <ac:chgData name="Viktoria Georgieva" userId="S::v.georgieva@thedad.digital::e83fdd28-71d2-4b5e-ac55-ff720e9f8eee" providerId="AD" clId="Web-{ECF13D09-4B77-4048-9D68-01D17D4F4506}" dt="2024-01-04T10:25:51.327" v="248"/>
          <ac:grpSpMkLst>
            <pc:docMk/>
            <pc:sldMk cId="1351386957" sldId="257"/>
            <ac:grpSpMk id="39" creationId="{B984687B-789E-453B-921F-7804CCA6BA01}"/>
          </ac:grpSpMkLst>
        </pc:grpChg>
        <pc:grpChg chg="add del">
          <ac:chgData name="Viktoria Georgieva" userId="S::v.georgieva@thedad.digital::e83fdd28-71d2-4b5e-ac55-ff720e9f8eee" providerId="AD" clId="Web-{ECF13D09-4B77-4048-9D68-01D17D4F4506}" dt="2024-01-04T10:25:27.575" v="239"/>
          <ac:grpSpMkLst>
            <pc:docMk/>
            <pc:sldMk cId="1351386957" sldId="257"/>
            <ac:grpSpMk id="68" creationId="{5B5504F5-A44D-4727-B62D-D306EE4C0C9D}"/>
          </ac:grpSpMkLst>
        </pc:grpChg>
        <pc:grpChg chg="add del">
          <ac:chgData name="Viktoria Georgieva" userId="S::v.georgieva@thedad.digital::e83fdd28-71d2-4b5e-ac55-ff720e9f8eee" providerId="AD" clId="Web-{ECF13D09-4B77-4048-9D68-01D17D4F4506}" dt="2024-01-04T10:25:27.575" v="239"/>
          <ac:grpSpMkLst>
            <pc:docMk/>
            <pc:sldMk cId="1351386957" sldId="257"/>
            <ac:grpSpMk id="91" creationId="{02A5D777-C3C4-4D83-B4A3-0C83DBE1CB12}"/>
          </ac:grpSpMkLst>
        </pc:grpChg>
        <pc:grpChg chg="add del">
          <ac:chgData name="Viktoria Georgieva" userId="S::v.georgieva@thedad.digital::e83fdd28-71d2-4b5e-ac55-ff720e9f8eee" providerId="AD" clId="Web-{ECF13D09-4B77-4048-9D68-01D17D4F4506}" dt="2024-01-04T10:25:27.575" v="239"/>
          <ac:grpSpMkLst>
            <pc:docMk/>
            <pc:sldMk cId="1351386957" sldId="257"/>
            <ac:grpSpMk id="98" creationId="{4F1F7357-8633-4CE7-BF80-475EE8A2FAEA}"/>
          </ac:grpSpMkLst>
        </pc:grpChg>
        <pc:grpChg chg="add del">
          <ac:chgData name="Viktoria Georgieva" userId="S::v.georgieva@thedad.digital::e83fdd28-71d2-4b5e-ac55-ff720e9f8eee" providerId="AD" clId="Web-{ECF13D09-4B77-4048-9D68-01D17D4F4506}" dt="2024-01-04T10:25:43.467" v="243"/>
          <ac:grpSpMkLst>
            <pc:docMk/>
            <pc:sldMk cId="1351386957" sldId="257"/>
            <ac:grpSpMk id="121" creationId="{D1B26C84-58AA-4435-9D21-F456F8B8E72D}"/>
          </ac:grpSpMkLst>
        </pc:grpChg>
        <pc:grpChg chg="add del">
          <ac:chgData name="Viktoria Georgieva" userId="S::v.georgieva@thedad.digital::e83fdd28-71d2-4b5e-ac55-ff720e9f8eee" providerId="AD" clId="Web-{ECF13D09-4B77-4048-9D68-01D17D4F4506}" dt="2024-01-04T10:25:34.560" v="241"/>
          <ac:grpSpMkLst>
            <pc:docMk/>
            <pc:sldMk cId="1351386957" sldId="257"/>
            <ac:grpSpMk id="122" creationId="{5B5504F5-A44D-4727-B62D-D306EE4C0C9D}"/>
          </ac:grpSpMkLst>
        </pc:grpChg>
        <pc:grpChg chg="add del">
          <ac:chgData name="Viktoria Georgieva" userId="S::v.georgieva@thedad.digital::e83fdd28-71d2-4b5e-ac55-ff720e9f8eee" providerId="AD" clId="Web-{ECF13D09-4B77-4048-9D68-01D17D4F4506}" dt="2024-01-04T10:25:34.560" v="241"/>
          <ac:grpSpMkLst>
            <pc:docMk/>
            <pc:sldMk cId="1351386957" sldId="257"/>
            <ac:grpSpMk id="123" creationId="{02A5D777-C3C4-4D83-B4A3-0C83DBE1CB12}"/>
          </ac:grpSpMkLst>
        </pc:grpChg>
        <pc:grpChg chg="add del">
          <ac:chgData name="Viktoria Georgieva" userId="S::v.georgieva@thedad.digital::e83fdd28-71d2-4b5e-ac55-ff720e9f8eee" providerId="AD" clId="Web-{ECF13D09-4B77-4048-9D68-01D17D4F4506}" dt="2024-01-04T10:25:43.467" v="243"/>
          <ac:grpSpMkLst>
            <pc:docMk/>
            <pc:sldMk cId="1351386957" sldId="257"/>
            <ac:grpSpMk id="126" creationId="{5B5504F5-A44D-4727-B62D-D306EE4C0C9D}"/>
          </ac:grpSpMkLst>
        </pc:grpChg>
        <pc:grpChg chg="add del">
          <ac:chgData name="Viktoria Georgieva" userId="S::v.georgieva@thedad.digital::e83fdd28-71d2-4b5e-ac55-ff720e9f8eee" providerId="AD" clId="Web-{ECF13D09-4B77-4048-9D68-01D17D4F4506}" dt="2024-01-04T10:25:43.467" v="243"/>
          <ac:grpSpMkLst>
            <pc:docMk/>
            <pc:sldMk cId="1351386957" sldId="257"/>
            <ac:grpSpMk id="127" creationId="{02A5D777-C3C4-4D83-B4A3-0C83DBE1CB12}"/>
          </ac:grpSpMkLst>
        </pc:grpChg>
        <pc:grpChg chg="add del">
          <ac:chgData name="Viktoria Georgieva" userId="S::v.georgieva@thedad.digital::e83fdd28-71d2-4b5e-ac55-ff720e9f8eee" providerId="AD" clId="Web-{ECF13D09-4B77-4048-9D68-01D17D4F4506}" dt="2024-01-04T10:25:43.467" v="243"/>
          <ac:grpSpMkLst>
            <pc:docMk/>
            <pc:sldMk cId="1351386957" sldId="257"/>
            <ac:grpSpMk id="129" creationId="{41005616-CF90-447B-8C84-AF70E6F86579}"/>
          </ac:grpSpMkLst>
        </pc:grpChg>
        <pc:grpChg chg="add del">
          <ac:chgData name="Viktoria Georgieva" userId="S::v.georgieva@thedad.digital::e83fdd28-71d2-4b5e-ac55-ff720e9f8eee" providerId="AD" clId="Web-{ECF13D09-4B77-4048-9D68-01D17D4F4506}" dt="2024-01-04T10:25:46.248" v="245"/>
          <ac:grpSpMkLst>
            <pc:docMk/>
            <pc:sldMk cId="1351386957" sldId="257"/>
            <ac:grpSpMk id="137" creationId="{5B5504F5-A44D-4727-B62D-D306EE4C0C9D}"/>
          </ac:grpSpMkLst>
        </pc:grpChg>
        <pc:grpChg chg="add del">
          <ac:chgData name="Viktoria Georgieva" userId="S::v.georgieva@thedad.digital::e83fdd28-71d2-4b5e-ac55-ff720e9f8eee" providerId="AD" clId="Web-{ECF13D09-4B77-4048-9D68-01D17D4F4506}" dt="2024-01-04T10:25:46.248" v="245"/>
          <ac:grpSpMkLst>
            <pc:docMk/>
            <pc:sldMk cId="1351386957" sldId="257"/>
            <ac:grpSpMk id="138" creationId="{02A5D777-C3C4-4D83-B4A3-0C83DBE1CB12}"/>
          </ac:grpSpMkLst>
        </pc:grpChg>
        <pc:grpChg chg="add del">
          <ac:chgData name="Viktoria Georgieva" userId="S::v.georgieva@thedad.digital::e83fdd28-71d2-4b5e-ac55-ff720e9f8eee" providerId="AD" clId="Web-{ECF13D09-4B77-4048-9D68-01D17D4F4506}" dt="2024-01-04T10:25:46.248" v="245"/>
          <ac:grpSpMkLst>
            <pc:docMk/>
            <pc:sldMk cId="1351386957" sldId="257"/>
            <ac:grpSpMk id="140" creationId="{9CD7F906-9BCC-447D-B901-20F63333D1C4}"/>
          </ac:grpSpMkLst>
        </pc:grpChg>
        <pc:grpChg chg="add del">
          <ac:chgData name="Viktoria Georgieva" userId="S::v.georgieva@thedad.digital::e83fdd28-71d2-4b5e-ac55-ff720e9f8eee" providerId="AD" clId="Web-{ECF13D09-4B77-4048-9D68-01D17D4F4506}" dt="2024-01-04T10:25:46.248" v="245"/>
          <ac:grpSpMkLst>
            <pc:docMk/>
            <pc:sldMk cId="1351386957" sldId="257"/>
            <ac:grpSpMk id="144" creationId="{905D9A16-BB91-4097-BD0B-3B994C03A526}"/>
          </ac:grpSpMkLst>
        </pc:grpChg>
        <pc:grpChg chg="add del">
          <ac:chgData name="Viktoria Georgieva" userId="S::v.georgieva@thedad.digital::e83fdd28-71d2-4b5e-ac55-ff720e9f8eee" providerId="AD" clId="Web-{ECF13D09-4B77-4048-9D68-01D17D4F4506}" dt="2024-01-04T10:25:51.280" v="247"/>
          <ac:grpSpMkLst>
            <pc:docMk/>
            <pc:sldMk cId="1351386957" sldId="257"/>
            <ac:grpSpMk id="149" creationId="{5B5504F5-A44D-4727-B62D-D306EE4C0C9D}"/>
          </ac:grpSpMkLst>
        </pc:grpChg>
        <pc:grpChg chg="add del">
          <ac:chgData name="Viktoria Georgieva" userId="S::v.georgieva@thedad.digital::e83fdd28-71d2-4b5e-ac55-ff720e9f8eee" providerId="AD" clId="Web-{ECF13D09-4B77-4048-9D68-01D17D4F4506}" dt="2024-01-04T10:25:51.280" v="247"/>
          <ac:grpSpMkLst>
            <pc:docMk/>
            <pc:sldMk cId="1351386957" sldId="257"/>
            <ac:grpSpMk id="150" creationId="{02A5D777-C3C4-4D83-B4A3-0C83DBE1CB12}"/>
          </ac:grpSpMkLst>
        </pc:grpChg>
        <pc:grpChg chg="add del">
          <ac:chgData name="Viktoria Georgieva" userId="S::v.georgieva@thedad.digital::e83fdd28-71d2-4b5e-ac55-ff720e9f8eee" providerId="AD" clId="Web-{ECF13D09-4B77-4048-9D68-01D17D4F4506}" dt="2024-01-04T10:25:51.280" v="247"/>
          <ac:grpSpMkLst>
            <pc:docMk/>
            <pc:sldMk cId="1351386957" sldId="257"/>
            <ac:grpSpMk id="152" creationId="{60CC8120-877B-4487-A5B8-BC103CBBB025}"/>
          </ac:grpSpMkLst>
        </pc:grpChg>
        <pc:grpChg chg="add del">
          <ac:chgData name="Viktoria Georgieva" userId="S::v.georgieva@thedad.digital::e83fdd28-71d2-4b5e-ac55-ff720e9f8eee" providerId="AD" clId="Web-{ECF13D09-4B77-4048-9D68-01D17D4F4506}" dt="2024-01-04T10:25:51.280" v="247"/>
          <ac:grpSpMkLst>
            <pc:docMk/>
            <pc:sldMk cId="1351386957" sldId="257"/>
            <ac:grpSpMk id="156" creationId="{39910019-1077-407F-84B7-71C4E8D70130}"/>
          </ac:grpSpMkLst>
        </pc:grpChg>
        <pc:grpChg chg="add">
          <ac:chgData name="Viktoria Georgieva" userId="S::v.georgieva@thedad.digital::e83fdd28-71d2-4b5e-ac55-ff720e9f8eee" providerId="AD" clId="Web-{ECF13D09-4B77-4048-9D68-01D17D4F4506}" dt="2024-01-04T10:25:51.327" v="248"/>
          <ac:grpSpMkLst>
            <pc:docMk/>
            <pc:sldMk cId="1351386957" sldId="257"/>
            <ac:grpSpMk id="162" creationId="{5B5504F5-A44D-4727-B62D-D306EE4C0C9D}"/>
          </ac:grpSpMkLst>
        </pc:grpChg>
        <pc:grpChg chg="add">
          <ac:chgData name="Viktoria Georgieva" userId="S::v.georgieva@thedad.digital::e83fdd28-71d2-4b5e-ac55-ff720e9f8eee" providerId="AD" clId="Web-{ECF13D09-4B77-4048-9D68-01D17D4F4506}" dt="2024-01-04T10:25:51.327" v="248"/>
          <ac:grpSpMkLst>
            <pc:docMk/>
            <pc:sldMk cId="1351386957" sldId="257"/>
            <ac:grpSpMk id="163" creationId="{02A5D777-C3C4-4D83-B4A3-0C83DBE1CB12}"/>
          </ac:grpSpMkLst>
        </pc:grpChg>
        <pc:grpChg chg="add">
          <ac:chgData name="Viktoria Georgieva" userId="S::v.georgieva@thedad.digital::e83fdd28-71d2-4b5e-ac55-ff720e9f8eee" providerId="AD" clId="Web-{ECF13D09-4B77-4048-9D68-01D17D4F4506}" dt="2024-01-04T10:25:51.327" v="248"/>
          <ac:grpSpMkLst>
            <pc:docMk/>
            <pc:sldMk cId="1351386957" sldId="257"/>
            <ac:grpSpMk id="165" creationId="{B64BCD76-C58F-4E00-9F73-C94DBC84E153}"/>
          </ac:grpSpMkLst>
        </pc:grpChg>
        <pc:grpChg chg="add">
          <ac:chgData name="Viktoria Georgieva" userId="S::v.georgieva@thedad.digital::e83fdd28-71d2-4b5e-ac55-ff720e9f8eee" providerId="AD" clId="Web-{ECF13D09-4B77-4048-9D68-01D17D4F4506}" dt="2024-01-04T10:25:51.327" v="248"/>
          <ac:grpSpMkLst>
            <pc:docMk/>
            <pc:sldMk cId="1351386957" sldId="257"/>
            <ac:grpSpMk id="169" creationId="{76C69082-2348-41A5-9230-1DF1FDA4AE19}"/>
          </ac:grpSpMkLst>
        </pc:grpChg>
        <pc:graphicFrameChg chg="add del">
          <ac:chgData name="Viktoria Georgieva" userId="S::v.georgieva@thedad.digital::e83fdd28-71d2-4b5e-ac55-ff720e9f8eee" providerId="AD" clId="Web-{ECF13D09-4B77-4048-9D68-01D17D4F4506}" dt="2024-01-04T10:25:27.575" v="239"/>
          <ac:graphicFrameMkLst>
            <pc:docMk/>
            <pc:sldMk cId="1351386957" sldId="257"/>
            <ac:graphicFrameMk id="64" creationId="{E39C0742-E658-1015-0F6E-F6A4CB770432}"/>
          </ac:graphicFrameMkLst>
        </pc:graphicFrameChg>
        <pc:graphicFrameChg chg="add del">
          <ac:chgData name="Viktoria Georgieva" userId="S::v.georgieva@thedad.digital::e83fdd28-71d2-4b5e-ac55-ff720e9f8eee" providerId="AD" clId="Web-{ECF13D09-4B77-4048-9D68-01D17D4F4506}" dt="2024-01-04T10:25:34.560" v="241"/>
          <ac:graphicFrameMkLst>
            <pc:docMk/>
            <pc:sldMk cId="1351386957" sldId="257"/>
            <ac:graphicFrameMk id="124" creationId="{62E995DB-8630-8F48-4CD0-812C0674562D}"/>
          </ac:graphicFrameMkLst>
        </pc:graphicFrameChg>
        <pc:graphicFrameChg chg="add del">
          <ac:chgData name="Viktoria Georgieva" userId="S::v.georgieva@thedad.digital::e83fdd28-71d2-4b5e-ac55-ff720e9f8eee" providerId="AD" clId="Web-{ECF13D09-4B77-4048-9D68-01D17D4F4506}" dt="2024-01-04T10:25:43.467" v="243"/>
          <ac:graphicFrameMkLst>
            <pc:docMk/>
            <pc:sldMk cId="1351386957" sldId="257"/>
            <ac:graphicFrameMk id="135" creationId="{9BF14C78-83C6-8890-4F5D-21504388D0F0}"/>
          </ac:graphicFrameMkLst>
        </pc:graphicFrameChg>
        <pc:graphicFrameChg chg="add del">
          <ac:chgData name="Viktoria Georgieva" userId="S::v.georgieva@thedad.digital::e83fdd28-71d2-4b5e-ac55-ff720e9f8eee" providerId="AD" clId="Web-{ECF13D09-4B77-4048-9D68-01D17D4F4506}" dt="2024-01-04T10:25:46.248" v="245"/>
          <ac:graphicFrameMkLst>
            <pc:docMk/>
            <pc:sldMk cId="1351386957" sldId="257"/>
            <ac:graphicFrameMk id="147" creationId="{2CE70A93-B62C-D035-98C8-5A266300F323}"/>
          </ac:graphicFrameMkLst>
        </pc:graphicFrameChg>
        <pc:graphicFrameChg chg="add del">
          <ac:chgData name="Viktoria Georgieva" userId="S::v.georgieva@thedad.digital::e83fdd28-71d2-4b5e-ac55-ff720e9f8eee" providerId="AD" clId="Web-{ECF13D09-4B77-4048-9D68-01D17D4F4506}" dt="2024-01-04T10:25:51.280" v="247"/>
          <ac:graphicFrameMkLst>
            <pc:docMk/>
            <pc:sldMk cId="1351386957" sldId="257"/>
            <ac:graphicFrameMk id="160" creationId="{9E4E4E31-32D1-280D-8539-AE5B42A5C722}"/>
          </ac:graphicFrameMkLst>
        </pc:graphicFrameChg>
        <pc:graphicFrameChg chg="add modGraphic">
          <ac:chgData name="Viktoria Georgieva" userId="S::v.georgieva@thedad.digital::e83fdd28-71d2-4b5e-ac55-ff720e9f8eee" providerId="AD" clId="Web-{ECF13D09-4B77-4048-9D68-01D17D4F4506}" dt="2024-01-04T11:02:27.025" v="254" actId="20577"/>
          <ac:graphicFrameMkLst>
            <pc:docMk/>
            <pc:sldMk cId="1351386957" sldId="257"/>
            <ac:graphicFrameMk id="172" creationId="{1E97DEBA-9036-D51E-5A42-530B2532416F}"/>
          </ac:graphicFrameMkLst>
        </pc:graphicFrameChg>
        <pc:picChg chg="add del">
          <ac:chgData name="Viktoria Georgieva" userId="S::v.georgieva@thedad.digital::e83fdd28-71d2-4b5e-ac55-ff720e9f8eee" providerId="AD" clId="Web-{ECF13D09-4B77-4048-9D68-01D17D4F4506}" dt="2024-01-04T11:35:44.651" v="466"/>
          <ac:picMkLst>
            <pc:docMk/>
            <pc:sldMk cId="1351386957" sldId="257"/>
            <ac:picMk id="18" creationId="{F42504A0-A763-4799-BD90-AA4F95700975}"/>
          </ac:picMkLst>
        </pc:picChg>
        <pc:picChg chg="add">
          <ac:chgData name="Viktoria Georgieva" userId="S::v.georgieva@thedad.digital::e83fdd28-71d2-4b5e-ac55-ff720e9f8eee" providerId="AD" clId="Web-{ECF13D09-4B77-4048-9D68-01D17D4F4506}" dt="2024-01-04T11:36:02.683" v="472"/>
          <ac:picMkLst>
            <pc:docMk/>
            <pc:sldMk cId="1351386957" sldId="257"/>
            <ac:picMk id="20" creationId="{BA92B122-4A01-94E2-9482-A1B007397ECF}"/>
          </ac:picMkLst>
        </pc:picChg>
      </pc:sldChg>
      <pc:sldChg chg="addSp delSp modSp">
        <pc:chgData name="Viktoria Georgieva" userId="S::v.georgieva@thedad.digital::e83fdd28-71d2-4b5e-ac55-ff720e9f8eee" providerId="AD" clId="Web-{ECF13D09-4B77-4048-9D68-01D17D4F4506}" dt="2024-01-04T11:36:00.589" v="471"/>
        <pc:sldMkLst>
          <pc:docMk/>
          <pc:sldMk cId="2794805557" sldId="259"/>
        </pc:sldMkLst>
        <pc:spChg chg="mod">
          <ac:chgData name="Viktoria Georgieva" userId="S::v.georgieva@thedad.digital::e83fdd28-71d2-4b5e-ac55-ff720e9f8eee" providerId="AD" clId="Web-{ECF13D09-4B77-4048-9D68-01D17D4F4506}" dt="2024-01-04T11:03:03.932" v="259"/>
          <ac:spMkLst>
            <pc:docMk/>
            <pc:sldMk cId="2794805557" sldId="259"/>
            <ac:spMk id="3" creationId="{B7BE7519-56BA-BDBC-8D14-FAED99FED250}"/>
          </ac:spMkLst>
        </pc:spChg>
        <pc:picChg chg="add del">
          <ac:chgData name="Viktoria Georgieva" userId="S::v.georgieva@thedad.digital::e83fdd28-71d2-4b5e-ac55-ff720e9f8eee" providerId="AD" clId="Web-{ECF13D09-4B77-4048-9D68-01D17D4F4506}" dt="2024-01-04T11:35:46.995" v="467"/>
          <ac:picMkLst>
            <pc:docMk/>
            <pc:sldMk cId="2794805557" sldId="259"/>
            <ac:picMk id="4" creationId="{8A3B749C-C38E-0AEA-372B-0EF5CA4B5986}"/>
          </ac:picMkLst>
        </pc:picChg>
        <pc:picChg chg="add del">
          <ac:chgData name="Viktoria Georgieva" userId="S::v.georgieva@thedad.digital::e83fdd28-71d2-4b5e-ac55-ff720e9f8eee" providerId="AD" clId="Web-{ECF13D09-4B77-4048-9D68-01D17D4F4506}" dt="2024-01-04T11:35:05.651" v="456"/>
          <ac:picMkLst>
            <pc:docMk/>
            <pc:sldMk cId="2794805557" sldId="259"/>
            <ac:picMk id="6" creationId="{CD346C3A-0E4E-6687-9A75-7E8664DF81E4}"/>
          </ac:picMkLst>
        </pc:picChg>
        <pc:picChg chg="add">
          <ac:chgData name="Viktoria Georgieva" userId="S::v.georgieva@thedad.digital::e83fdd28-71d2-4b5e-ac55-ff720e9f8eee" providerId="AD" clId="Web-{ECF13D09-4B77-4048-9D68-01D17D4F4506}" dt="2024-01-04T11:36:00.589" v="471"/>
          <ac:picMkLst>
            <pc:docMk/>
            <pc:sldMk cId="2794805557" sldId="259"/>
            <ac:picMk id="8" creationId="{0C1323DA-9364-6AB1-2992-314894B912C4}"/>
          </ac:picMkLst>
        </pc:picChg>
      </pc:sldChg>
      <pc:sldChg chg="addSp delSp modSp">
        <pc:chgData name="Viktoria Georgieva" userId="S::v.georgieva@thedad.digital::e83fdd28-71d2-4b5e-ac55-ff720e9f8eee" providerId="AD" clId="Web-{ECF13D09-4B77-4048-9D68-01D17D4F4506}" dt="2024-01-04T11:36:03.917" v="473"/>
        <pc:sldMkLst>
          <pc:docMk/>
          <pc:sldMk cId="2329775182" sldId="260"/>
        </pc:sldMkLst>
        <pc:spChg chg="mod">
          <ac:chgData name="Viktoria Georgieva" userId="S::v.georgieva@thedad.digital::e83fdd28-71d2-4b5e-ac55-ff720e9f8eee" providerId="AD" clId="Web-{ECF13D09-4B77-4048-9D68-01D17D4F4506}" dt="2024-01-04T11:03:37.120" v="261" actId="20577"/>
          <ac:spMkLst>
            <pc:docMk/>
            <pc:sldMk cId="2329775182" sldId="260"/>
            <ac:spMk id="2" creationId="{0F32F853-3846-7A8F-CF99-725E18A828BD}"/>
          </ac:spMkLst>
        </pc:spChg>
        <pc:picChg chg="add del">
          <ac:chgData name="Viktoria Georgieva" userId="S::v.georgieva@thedad.digital::e83fdd28-71d2-4b5e-ac55-ff720e9f8eee" providerId="AD" clId="Web-{ECF13D09-4B77-4048-9D68-01D17D4F4506}" dt="2024-01-04T11:35:42.136" v="465"/>
          <ac:picMkLst>
            <pc:docMk/>
            <pc:sldMk cId="2329775182" sldId="260"/>
            <ac:picMk id="4" creationId="{B444B9CC-8D34-0E2A-F778-1D51F67575C3}"/>
          </ac:picMkLst>
        </pc:picChg>
        <pc:picChg chg="add">
          <ac:chgData name="Viktoria Georgieva" userId="S::v.georgieva@thedad.digital::e83fdd28-71d2-4b5e-ac55-ff720e9f8eee" providerId="AD" clId="Web-{ECF13D09-4B77-4048-9D68-01D17D4F4506}" dt="2024-01-04T11:36:03.917" v="473"/>
          <ac:picMkLst>
            <pc:docMk/>
            <pc:sldMk cId="2329775182" sldId="260"/>
            <ac:picMk id="6" creationId="{A4253BF1-919D-A170-A035-7AD175FA365D}"/>
          </ac:picMkLst>
        </pc:picChg>
      </pc:sldChg>
      <pc:sldChg chg="addSp delSp modSp">
        <pc:chgData name="Viktoria Georgieva" userId="S::v.georgieva@thedad.digital::e83fdd28-71d2-4b5e-ac55-ff720e9f8eee" providerId="AD" clId="Web-{ECF13D09-4B77-4048-9D68-01D17D4F4506}" dt="2024-01-04T11:36:09.621" v="476"/>
        <pc:sldMkLst>
          <pc:docMk/>
          <pc:sldMk cId="3973199040" sldId="261"/>
        </pc:sldMkLst>
        <pc:spChg chg="mod">
          <ac:chgData name="Viktoria Georgieva" userId="S::v.georgieva@thedad.digital::e83fdd28-71d2-4b5e-ac55-ff720e9f8eee" providerId="AD" clId="Web-{ECF13D09-4B77-4048-9D68-01D17D4F4506}" dt="2024-01-04T11:15:26.413" v="317" actId="20577"/>
          <ac:spMkLst>
            <pc:docMk/>
            <pc:sldMk cId="3973199040" sldId="261"/>
            <ac:spMk id="2" creationId="{0E8E9409-760E-1706-9FCC-0686CEDD0283}"/>
          </ac:spMkLst>
        </pc:spChg>
        <pc:spChg chg="mod">
          <ac:chgData name="Viktoria Georgieva" userId="S::v.georgieva@thedad.digital::e83fdd28-71d2-4b5e-ac55-ff720e9f8eee" providerId="AD" clId="Web-{ECF13D09-4B77-4048-9D68-01D17D4F4506}" dt="2024-01-04T11:18:20.525" v="333" actId="1076"/>
          <ac:spMkLst>
            <pc:docMk/>
            <pc:sldMk cId="3973199040" sldId="261"/>
            <ac:spMk id="3" creationId="{E2D315CB-93A1-716C-B4F1-C18C39339398}"/>
          </ac:spMkLst>
        </pc:spChg>
        <pc:picChg chg="add mod">
          <ac:chgData name="Viktoria Georgieva" userId="S::v.georgieva@thedad.digital::e83fdd28-71d2-4b5e-ac55-ff720e9f8eee" providerId="AD" clId="Web-{ECF13D09-4B77-4048-9D68-01D17D4F4506}" dt="2024-01-04T11:35:38.464" v="464" actId="1076"/>
          <ac:picMkLst>
            <pc:docMk/>
            <pc:sldMk cId="3973199040" sldId="261"/>
            <ac:picMk id="5" creationId="{0E57A7E2-CF02-E716-E87C-08AC17D10AC6}"/>
          </ac:picMkLst>
        </pc:picChg>
        <pc:picChg chg="add del">
          <ac:chgData name="Viktoria Georgieva" userId="S::v.georgieva@thedad.digital::e83fdd28-71d2-4b5e-ac55-ff720e9f8eee" providerId="AD" clId="Web-{ECF13D09-4B77-4048-9D68-01D17D4F4506}" dt="2024-01-04T11:36:09.621" v="476"/>
          <ac:picMkLst>
            <pc:docMk/>
            <pc:sldMk cId="3973199040" sldId="261"/>
            <ac:picMk id="6" creationId="{92CE4176-3441-CD4C-9B2F-97CD1F64F08B}"/>
          </ac:picMkLst>
        </pc:picChg>
      </pc:sldChg>
      <pc:sldChg chg="addSp delSp modSp">
        <pc:chgData name="Viktoria Georgieva" userId="S::v.georgieva@thedad.digital::e83fdd28-71d2-4b5e-ac55-ff720e9f8eee" providerId="AD" clId="Web-{ECF13D09-4B77-4048-9D68-01D17D4F4506}" dt="2024-01-04T11:36:07.261" v="475"/>
        <pc:sldMkLst>
          <pc:docMk/>
          <pc:sldMk cId="1253861310" sldId="263"/>
        </pc:sldMkLst>
        <pc:spChg chg="mod">
          <ac:chgData name="Viktoria Georgieva" userId="S::v.georgieva@thedad.digital::e83fdd28-71d2-4b5e-ac55-ff720e9f8eee" providerId="AD" clId="Web-{ECF13D09-4B77-4048-9D68-01D17D4F4506}" dt="2024-01-04T11:15:19.116" v="316" actId="20577"/>
          <ac:spMkLst>
            <pc:docMk/>
            <pc:sldMk cId="1253861310" sldId="263"/>
            <ac:spMk id="2" creationId="{5DCAA5A6-CE25-7F6E-D9F7-DF41A119A920}"/>
          </ac:spMkLst>
        </pc:spChg>
        <pc:spChg chg="mod">
          <ac:chgData name="Viktoria Georgieva" userId="S::v.georgieva@thedad.digital::e83fdd28-71d2-4b5e-ac55-ff720e9f8eee" providerId="AD" clId="Web-{ECF13D09-4B77-4048-9D68-01D17D4F4506}" dt="2024-01-04T11:18:13.041" v="332" actId="1076"/>
          <ac:spMkLst>
            <pc:docMk/>
            <pc:sldMk cId="1253861310" sldId="263"/>
            <ac:spMk id="3" creationId="{EF00D9E5-4D6C-D93F-11B8-619195B17808}"/>
          </ac:spMkLst>
        </pc:spChg>
        <pc:picChg chg="add del">
          <ac:chgData name="Viktoria Georgieva" userId="S::v.georgieva@thedad.digital::e83fdd28-71d2-4b5e-ac55-ff720e9f8eee" providerId="AD" clId="Web-{ECF13D09-4B77-4048-9D68-01D17D4F4506}" dt="2024-01-04T11:35:52.370" v="469"/>
          <ac:picMkLst>
            <pc:docMk/>
            <pc:sldMk cId="1253861310" sldId="263"/>
            <ac:picMk id="5" creationId="{13598568-7DDE-793F-C24C-E0E0988608B9}"/>
          </ac:picMkLst>
        </pc:picChg>
        <pc:picChg chg="add">
          <ac:chgData name="Viktoria Georgieva" userId="S::v.georgieva@thedad.digital::e83fdd28-71d2-4b5e-ac55-ff720e9f8eee" providerId="AD" clId="Web-{ECF13D09-4B77-4048-9D68-01D17D4F4506}" dt="2024-01-04T11:36:07.261" v="475"/>
          <ac:picMkLst>
            <pc:docMk/>
            <pc:sldMk cId="1253861310" sldId="263"/>
            <ac:picMk id="7" creationId="{0F22EECB-BBE3-BA3D-24EA-69B81DCDF158}"/>
          </ac:picMkLst>
        </pc:picChg>
      </pc:sldChg>
      <pc:sldChg chg="addSp delSp modSp">
        <pc:chgData name="Viktoria Georgieva" userId="S::v.georgieva@thedad.digital::e83fdd28-71d2-4b5e-ac55-ff720e9f8eee" providerId="AD" clId="Web-{ECF13D09-4B77-4048-9D68-01D17D4F4506}" dt="2024-01-04T11:36:14.683" v="478"/>
        <pc:sldMkLst>
          <pc:docMk/>
          <pc:sldMk cId="3297377527" sldId="264"/>
        </pc:sldMkLst>
        <pc:spChg chg="mod">
          <ac:chgData name="Viktoria Georgieva" userId="S::v.georgieva@thedad.digital::e83fdd28-71d2-4b5e-ac55-ff720e9f8eee" providerId="AD" clId="Web-{ECF13D09-4B77-4048-9D68-01D17D4F4506}" dt="2024-01-04T11:15:11.678" v="315" actId="20577"/>
          <ac:spMkLst>
            <pc:docMk/>
            <pc:sldMk cId="3297377527" sldId="264"/>
            <ac:spMk id="2" creationId="{7E892641-AD60-0B2D-857B-F07B6B6CEF59}"/>
          </ac:spMkLst>
        </pc:spChg>
        <pc:spChg chg="mod">
          <ac:chgData name="Viktoria Georgieva" userId="S::v.georgieva@thedad.digital::e83fdd28-71d2-4b5e-ac55-ff720e9f8eee" providerId="AD" clId="Web-{ECF13D09-4B77-4048-9D68-01D17D4F4506}" dt="2024-01-04T11:18:06.228" v="331" actId="1076"/>
          <ac:spMkLst>
            <pc:docMk/>
            <pc:sldMk cId="3297377527" sldId="264"/>
            <ac:spMk id="3" creationId="{B3FF2C08-8A22-D04A-18FC-E23CA676ACD5}"/>
          </ac:spMkLst>
        </pc:spChg>
        <pc:picChg chg="add del">
          <ac:chgData name="Viktoria Georgieva" userId="S::v.georgieva@thedad.digital::e83fdd28-71d2-4b5e-ac55-ff720e9f8eee" providerId="AD" clId="Web-{ECF13D09-4B77-4048-9D68-01D17D4F4506}" dt="2024-01-04T11:36:13.996" v="477"/>
          <ac:picMkLst>
            <pc:docMk/>
            <pc:sldMk cId="3297377527" sldId="264"/>
            <ac:picMk id="5" creationId="{F32C4C2C-D8CC-49E3-35B5-0E047EC4ED00}"/>
          </ac:picMkLst>
        </pc:picChg>
        <pc:picChg chg="add">
          <ac:chgData name="Viktoria Georgieva" userId="S::v.georgieva@thedad.digital::e83fdd28-71d2-4b5e-ac55-ff720e9f8eee" providerId="AD" clId="Web-{ECF13D09-4B77-4048-9D68-01D17D4F4506}" dt="2024-01-04T11:36:14.683" v="478"/>
          <ac:picMkLst>
            <pc:docMk/>
            <pc:sldMk cId="3297377527" sldId="264"/>
            <ac:picMk id="7" creationId="{EB32B21E-0052-C3EB-F3C2-2B4E7B564B2F}"/>
          </ac:picMkLst>
        </pc:picChg>
      </pc:sldChg>
      <pc:sldChg chg="addSp modSp">
        <pc:chgData name="Viktoria Georgieva" userId="S::v.georgieva@thedad.digital::e83fdd28-71d2-4b5e-ac55-ff720e9f8eee" providerId="AD" clId="Web-{ECF13D09-4B77-4048-9D68-01D17D4F4506}" dt="2024-01-04T11:36:19.168" v="480"/>
        <pc:sldMkLst>
          <pc:docMk/>
          <pc:sldMk cId="2347573595" sldId="265"/>
        </pc:sldMkLst>
        <pc:spChg chg="mod">
          <ac:chgData name="Viktoria Georgieva" userId="S::v.georgieva@thedad.digital::e83fdd28-71d2-4b5e-ac55-ff720e9f8eee" providerId="AD" clId="Web-{ECF13D09-4B77-4048-9D68-01D17D4F4506}" dt="2024-01-04T11:18:34.947" v="334" actId="1076"/>
          <ac:spMkLst>
            <pc:docMk/>
            <pc:sldMk cId="2347573595" sldId="265"/>
            <ac:spMk id="2" creationId="{55130432-3282-13BD-9971-F107039CA65C}"/>
          </ac:spMkLst>
        </pc:spChg>
        <pc:spChg chg="mod">
          <ac:chgData name="Viktoria Georgieva" userId="S::v.georgieva@thedad.digital::e83fdd28-71d2-4b5e-ac55-ff720e9f8eee" providerId="AD" clId="Web-{ECF13D09-4B77-4048-9D68-01D17D4F4506}" dt="2024-01-04T11:18:44.025" v="335" actId="1076"/>
          <ac:spMkLst>
            <pc:docMk/>
            <pc:sldMk cId="2347573595" sldId="265"/>
            <ac:spMk id="63" creationId="{CD98477D-EDA3-E612-9C90-E11C13931038}"/>
          </ac:spMkLst>
        </pc:spChg>
        <pc:picChg chg="add">
          <ac:chgData name="Viktoria Georgieva" userId="S::v.georgieva@thedad.digital::e83fdd28-71d2-4b5e-ac55-ff720e9f8eee" providerId="AD" clId="Web-{ECF13D09-4B77-4048-9D68-01D17D4F4506}" dt="2024-01-04T11:36:19.168" v="480"/>
          <ac:picMkLst>
            <pc:docMk/>
            <pc:sldMk cId="2347573595" sldId="265"/>
            <ac:picMk id="4" creationId="{4057F0D7-61C7-0FE7-E42D-27E965E2B1B8}"/>
          </ac:picMkLst>
        </pc:picChg>
      </pc:sldChg>
      <pc:sldChg chg="addSp modSp">
        <pc:chgData name="Viktoria Georgieva" userId="S::v.georgieva@thedad.digital::e83fdd28-71d2-4b5e-ac55-ff720e9f8eee" providerId="AD" clId="Web-{ECF13D09-4B77-4048-9D68-01D17D4F4506}" dt="2024-01-04T11:36:16.793" v="479"/>
        <pc:sldMkLst>
          <pc:docMk/>
          <pc:sldMk cId="2251782757" sldId="266"/>
        </pc:sldMkLst>
        <pc:spChg chg="mod">
          <ac:chgData name="Viktoria Georgieva" userId="S::v.georgieva@thedad.digital::e83fdd28-71d2-4b5e-ac55-ff720e9f8eee" providerId="AD" clId="Web-{ECF13D09-4B77-4048-9D68-01D17D4F4506}" dt="2024-01-04T11:07:44.702" v="305" actId="1076"/>
          <ac:spMkLst>
            <pc:docMk/>
            <pc:sldMk cId="2251782757" sldId="266"/>
            <ac:spMk id="2" creationId="{FF8FF2AD-BA6A-BD03-13E7-DF1085086DDD}"/>
          </ac:spMkLst>
        </pc:spChg>
        <pc:picChg chg="add">
          <ac:chgData name="Viktoria Georgieva" userId="S::v.georgieva@thedad.digital::e83fdd28-71d2-4b5e-ac55-ff720e9f8eee" providerId="AD" clId="Web-{ECF13D09-4B77-4048-9D68-01D17D4F4506}" dt="2024-01-04T11:36:16.793" v="479"/>
          <ac:picMkLst>
            <pc:docMk/>
            <pc:sldMk cId="2251782757" sldId="266"/>
            <ac:picMk id="4" creationId="{AB729C2B-4A4B-BA89-CC80-398A6660A4E2}"/>
          </ac:picMkLst>
        </pc:picChg>
      </pc:sldChg>
      <pc:sldChg chg="addSp modSp">
        <pc:chgData name="Viktoria Georgieva" userId="S::v.georgieva@thedad.digital::e83fdd28-71d2-4b5e-ac55-ff720e9f8eee" providerId="AD" clId="Web-{ECF13D09-4B77-4048-9D68-01D17D4F4506}" dt="2024-01-04T11:36:22.324" v="481"/>
        <pc:sldMkLst>
          <pc:docMk/>
          <pc:sldMk cId="1954480098" sldId="267"/>
        </pc:sldMkLst>
        <pc:spChg chg="mod">
          <ac:chgData name="Viktoria Georgieva" userId="S::v.georgieva@thedad.digital::e83fdd28-71d2-4b5e-ac55-ff720e9f8eee" providerId="AD" clId="Web-{ECF13D09-4B77-4048-9D68-01D17D4F4506}" dt="2024-01-04T11:15:04.991" v="314" actId="20577"/>
          <ac:spMkLst>
            <pc:docMk/>
            <pc:sldMk cId="1954480098" sldId="267"/>
            <ac:spMk id="2" creationId="{2255B7DB-C18E-6B8F-C77F-2D69558FB337}"/>
          </ac:spMkLst>
        </pc:spChg>
        <pc:spChg chg="mod">
          <ac:chgData name="Viktoria Georgieva" userId="S::v.georgieva@thedad.digital::e83fdd28-71d2-4b5e-ac55-ff720e9f8eee" providerId="AD" clId="Web-{ECF13D09-4B77-4048-9D68-01D17D4F4506}" dt="2024-01-04T11:19:04.573" v="336" actId="1076"/>
          <ac:spMkLst>
            <pc:docMk/>
            <pc:sldMk cId="1954480098" sldId="267"/>
            <ac:spMk id="63" creationId="{503C4B53-BBB8-E8AD-41BC-5D7D4337F7A8}"/>
          </ac:spMkLst>
        </pc:spChg>
        <pc:picChg chg="add">
          <ac:chgData name="Viktoria Georgieva" userId="S::v.georgieva@thedad.digital::e83fdd28-71d2-4b5e-ac55-ff720e9f8eee" providerId="AD" clId="Web-{ECF13D09-4B77-4048-9D68-01D17D4F4506}" dt="2024-01-04T11:36:22.324" v="481"/>
          <ac:picMkLst>
            <pc:docMk/>
            <pc:sldMk cId="1954480098" sldId="267"/>
            <ac:picMk id="4" creationId="{77D2F085-36B3-0185-2D89-5769BCA0503D}"/>
          </ac:picMkLst>
        </pc:picChg>
      </pc:sldChg>
      <pc:sldChg chg="addSp modSp ord">
        <pc:chgData name="Viktoria Georgieva" userId="S::v.georgieva@thedad.digital::e83fdd28-71d2-4b5e-ac55-ff720e9f8eee" providerId="AD" clId="Web-{ECF13D09-4B77-4048-9D68-01D17D4F4506}" dt="2024-01-04T11:36:25.230" v="483"/>
        <pc:sldMkLst>
          <pc:docMk/>
          <pc:sldMk cId="3067511583" sldId="268"/>
        </pc:sldMkLst>
        <pc:spChg chg="mod">
          <ac:chgData name="Viktoria Georgieva" userId="S::v.georgieva@thedad.digital::e83fdd28-71d2-4b5e-ac55-ff720e9f8eee" providerId="AD" clId="Web-{ECF13D09-4B77-4048-9D68-01D17D4F4506}" dt="2024-01-04T11:16:12.711" v="322" actId="1076"/>
          <ac:spMkLst>
            <pc:docMk/>
            <pc:sldMk cId="3067511583" sldId="268"/>
            <ac:spMk id="2" creationId="{0C64B838-38CB-38EB-5E6D-C7C338ADE5A2}"/>
          </ac:spMkLst>
        </pc:spChg>
        <pc:picChg chg="add">
          <ac:chgData name="Viktoria Georgieva" userId="S::v.georgieva@thedad.digital::e83fdd28-71d2-4b5e-ac55-ff720e9f8eee" providerId="AD" clId="Web-{ECF13D09-4B77-4048-9D68-01D17D4F4506}" dt="2024-01-04T11:36:25.230" v="483"/>
          <ac:picMkLst>
            <pc:docMk/>
            <pc:sldMk cId="3067511583" sldId="268"/>
            <ac:picMk id="4" creationId="{8AFEE2E8-79BF-5514-EC45-F19ACD65FA26}"/>
          </ac:picMkLst>
        </pc:picChg>
      </pc:sldChg>
      <pc:sldChg chg="del">
        <pc:chgData name="Viktoria Georgieva" userId="S::v.georgieva@thedad.digital::e83fdd28-71d2-4b5e-ac55-ff720e9f8eee" providerId="AD" clId="Web-{ECF13D09-4B77-4048-9D68-01D17D4F4506}" dt="2024-01-04T10:05:05.111" v="35"/>
        <pc:sldMkLst>
          <pc:docMk/>
          <pc:sldMk cId="1695924509" sldId="269"/>
        </pc:sldMkLst>
      </pc:sldChg>
      <pc:sldChg chg="addSp modSp">
        <pc:chgData name="Viktoria Georgieva" userId="S::v.georgieva@thedad.digital::e83fdd28-71d2-4b5e-ac55-ff720e9f8eee" providerId="AD" clId="Web-{ECF13D09-4B77-4048-9D68-01D17D4F4506}" dt="2024-01-04T11:36:47.090" v="495"/>
        <pc:sldMkLst>
          <pc:docMk/>
          <pc:sldMk cId="2274388485" sldId="270"/>
        </pc:sldMkLst>
        <pc:spChg chg="mod">
          <ac:chgData name="Viktoria Georgieva" userId="S::v.georgieva@thedad.digital::e83fdd28-71d2-4b5e-ac55-ff720e9f8eee" providerId="AD" clId="Web-{ECF13D09-4B77-4048-9D68-01D17D4F4506}" dt="2024-01-04T11:19:20.651" v="338" actId="20577"/>
          <ac:spMkLst>
            <pc:docMk/>
            <pc:sldMk cId="2274388485" sldId="270"/>
            <ac:spMk id="2" creationId="{3004B2C8-213F-FA6F-9E5D-B67182D59D48}"/>
          </ac:spMkLst>
        </pc:spChg>
        <pc:spChg chg="mod">
          <ac:chgData name="Viktoria Georgieva" userId="S::v.georgieva@thedad.digital::e83fdd28-71d2-4b5e-ac55-ff720e9f8eee" providerId="AD" clId="Web-{ECF13D09-4B77-4048-9D68-01D17D4F4506}" dt="2024-01-04T11:16:53.024" v="329" actId="1076"/>
          <ac:spMkLst>
            <pc:docMk/>
            <pc:sldMk cId="2274388485" sldId="270"/>
            <ac:spMk id="63" creationId="{F2F01188-B4A4-061E-2F0D-4262898B7855}"/>
          </ac:spMkLst>
        </pc:spChg>
        <pc:picChg chg="add">
          <ac:chgData name="Viktoria Georgieva" userId="S::v.georgieva@thedad.digital::e83fdd28-71d2-4b5e-ac55-ff720e9f8eee" providerId="AD" clId="Web-{ECF13D09-4B77-4048-9D68-01D17D4F4506}" dt="2024-01-04T11:36:47.090" v="495"/>
          <ac:picMkLst>
            <pc:docMk/>
            <pc:sldMk cId="2274388485" sldId="270"/>
            <ac:picMk id="4" creationId="{E87273ED-57CB-9F3A-70C9-F3837D17371D}"/>
          </ac:picMkLst>
        </pc:picChg>
      </pc:sldChg>
      <pc:sldChg chg="addSp modSp">
        <pc:chgData name="Viktoria Georgieva" userId="S::v.georgieva@thedad.digital::e83fdd28-71d2-4b5e-ac55-ff720e9f8eee" providerId="AD" clId="Web-{ECF13D09-4B77-4048-9D68-01D17D4F4506}" dt="2024-01-04T11:36:27.340" v="484"/>
        <pc:sldMkLst>
          <pc:docMk/>
          <pc:sldMk cId="3263629421" sldId="271"/>
        </pc:sldMkLst>
        <pc:spChg chg="mod">
          <ac:chgData name="Viktoria Georgieva" userId="S::v.georgieva@thedad.digital::e83fdd28-71d2-4b5e-ac55-ff720e9f8eee" providerId="AD" clId="Web-{ECF13D09-4B77-4048-9D68-01D17D4F4506}" dt="2024-01-04T11:20:24.558" v="350" actId="1076"/>
          <ac:spMkLst>
            <pc:docMk/>
            <pc:sldMk cId="3263629421" sldId="271"/>
            <ac:spMk id="2" creationId="{23D2E772-BB81-C069-D440-3CD4AA60D65D}"/>
          </ac:spMkLst>
        </pc:spChg>
        <pc:spChg chg="mod">
          <ac:chgData name="Viktoria Georgieva" userId="S::v.georgieva@thedad.digital::e83fdd28-71d2-4b5e-ac55-ff720e9f8eee" providerId="AD" clId="Web-{ECF13D09-4B77-4048-9D68-01D17D4F4506}" dt="2024-01-04T11:20:31.105" v="351" actId="1076"/>
          <ac:spMkLst>
            <pc:docMk/>
            <pc:sldMk cId="3263629421" sldId="271"/>
            <ac:spMk id="63" creationId="{A0F3139D-D7E4-9FEE-2078-5594D02493E5}"/>
          </ac:spMkLst>
        </pc:spChg>
        <pc:picChg chg="add">
          <ac:chgData name="Viktoria Georgieva" userId="S::v.georgieva@thedad.digital::e83fdd28-71d2-4b5e-ac55-ff720e9f8eee" providerId="AD" clId="Web-{ECF13D09-4B77-4048-9D68-01D17D4F4506}" dt="2024-01-04T11:36:27.340" v="484"/>
          <ac:picMkLst>
            <pc:docMk/>
            <pc:sldMk cId="3263629421" sldId="271"/>
            <ac:picMk id="4" creationId="{91BB800D-A6C1-B2D2-F18B-7E795531CADC}"/>
          </ac:picMkLst>
        </pc:picChg>
      </pc:sldChg>
      <pc:sldChg chg="addSp modSp add ord replId">
        <pc:chgData name="Viktoria Georgieva" userId="S::v.georgieva@thedad.digital::e83fdd28-71d2-4b5e-ac55-ff720e9f8eee" providerId="AD" clId="Web-{ECF13D09-4B77-4048-9D68-01D17D4F4506}" dt="2024-01-04T11:36:29.105" v="485"/>
        <pc:sldMkLst>
          <pc:docMk/>
          <pc:sldMk cId="3276487645" sldId="272"/>
        </pc:sldMkLst>
        <pc:spChg chg="mod">
          <ac:chgData name="Viktoria Georgieva" userId="S::v.georgieva@thedad.digital::e83fdd28-71d2-4b5e-ac55-ff720e9f8eee" providerId="AD" clId="Web-{ECF13D09-4B77-4048-9D68-01D17D4F4506}" dt="2024-01-04T11:20:55.856" v="355" actId="1076"/>
          <ac:spMkLst>
            <pc:docMk/>
            <pc:sldMk cId="3276487645" sldId="272"/>
            <ac:spMk id="2" creationId="{CC129370-4DF7-79C4-7114-55D0CE9AEBBB}"/>
          </ac:spMkLst>
        </pc:spChg>
        <pc:picChg chg="add">
          <ac:chgData name="Viktoria Georgieva" userId="S::v.georgieva@thedad.digital::e83fdd28-71d2-4b5e-ac55-ff720e9f8eee" providerId="AD" clId="Web-{ECF13D09-4B77-4048-9D68-01D17D4F4506}" dt="2024-01-04T11:36:29.105" v="485"/>
          <ac:picMkLst>
            <pc:docMk/>
            <pc:sldMk cId="3276487645" sldId="272"/>
            <ac:picMk id="4" creationId="{014D3005-BBF6-1631-3361-CA2F873F958A}"/>
          </ac:picMkLst>
        </pc:picChg>
      </pc:sldChg>
      <pc:sldChg chg="new del">
        <pc:chgData name="Viktoria Georgieva" userId="S::v.georgieva@thedad.digital::e83fdd28-71d2-4b5e-ac55-ff720e9f8eee" providerId="AD" clId="Web-{ECF13D09-4B77-4048-9D68-01D17D4F4506}" dt="2024-01-04T10:04:18.155" v="23"/>
        <pc:sldMkLst>
          <pc:docMk/>
          <pc:sldMk cId="3517586872" sldId="272"/>
        </pc:sldMkLst>
      </pc:sldChg>
      <pc:sldChg chg="addSp modSp add ord replId">
        <pc:chgData name="Viktoria Georgieva" userId="S::v.georgieva@thedad.digital::e83fdd28-71d2-4b5e-ac55-ff720e9f8eee" providerId="AD" clId="Web-{ECF13D09-4B77-4048-9D68-01D17D4F4506}" dt="2024-01-04T11:36:30.449" v="486"/>
        <pc:sldMkLst>
          <pc:docMk/>
          <pc:sldMk cId="2478837645" sldId="273"/>
        </pc:sldMkLst>
        <pc:spChg chg="mod">
          <ac:chgData name="Viktoria Georgieva" userId="S::v.georgieva@thedad.digital::e83fdd28-71d2-4b5e-ac55-ff720e9f8eee" providerId="AD" clId="Web-{ECF13D09-4B77-4048-9D68-01D17D4F4506}" dt="2024-01-04T11:21:32.263" v="364" actId="1076"/>
          <ac:spMkLst>
            <pc:docMk/>
            <pc:sldMk cId="2478837645" sldId="273"/>
            <ac:spMk id="2" creationId="{20BC63BA-6670-2ED5-EE44-3F8F7D5D51EC}"/>
          </ac:spMkLst>
        </pc:spChg>
        <pc:spChg chg="mod">
          <ac:chgData name="Viktoria Georgieva" userId="S::v.georgieva@thedad.digital::e83fdd28-71d2-4b5e-ac55-ff720e9f8eee" providerId="AD" clId="Web-{ECF13D09-4B77-4048-9D68-01D17D4F4506}" dt="2024-01-04T11:21:40.231" v="365" actId="1076"/>
          <ac:spMkLst>
            <pc:docMk/>
            <pc:sldMk cId="2478837645" sldId="273"/>
            <ac:spMk id="63" creationId="{21FE2584-CE49-D93F-0AF4-8499220C2233}"/>
          </ac:spMkLst>
        </pc:spChg>
        <pc:picChg chg="add">
          <ac:chgData name="Viktoria Georgieva" userId="S::v.georgieva@thedad.digital::e83fdd28-71d2-4b5e-ac55-ff720e9f8eee" providerId="AD" clId="Web-{ECF13D09-4B77-4048-9D68-01D17D4F4506}" dt="2024-01-04T11:36:30.449" v="486"/>
          <ac:picMkLst>
            <pc:docMk/>
            <pc:sldMk cId="2478837645" sldId="273"/>
            <ac:picMk id="4" creationId="{28C9853E-C627-87E3-7316-5EA042A173A7}"/>
          </ac:picMkLst>
        </pc:picChg>
      </pc:sldChg>
      <pc:sldChg chg="addSp modSp add replId">
        <pc:chgData name="Viktoria Georgieva" userId="S::v.georgieva@thedad.digital::e83fdd28-71d2-4b5e-ac55-ff720e9f8eee" providerId="AD" clId="Web-{ECF13D09-4B77-4048-9D68-01D17D4F4506}" dt="2024-01-04T11:36:31.199" v="487"/>
        <pc:sldMkLst>
          <pc:docMk/>
          <pc:sldMk cId="2411382396" sldId="274"/>
        </pc:sldMkLst>
        <pc:spChg chg="mod">
          <ac:chgData name="Viktoria Georgieva" userId="S::v.georgieva@thedad.digital::e83fdd28-71d2-4b5e-ac55-ff720e9f8eee" providerId="AD" clId="Web-{ECF13D09-4B77-4048-9D68-01D17D4F4506}" dt="2024-01-04T11:22:34.576" v="376" actId="1076"/>
          <ac:spMkLst>
            <pc:docMk/>
            <pc:sldMk cId="2411382396" sldId="274"/>
            <ac:spMk id="2" creationId="{FBD23F2D-9342-69EF-38A3-4806042481DF}"/>
          </ac:spMkLst>
        </pc:spChg>
        <pc:spChg chg="mod">
          <ac:chgData name="Viktoria Georgieva" userId="S::v.georgieva@thedad.digital::e83fdd28-71d2-4b5e-ac55-ff720e9f8eee" providerId="AD" clId="Web-{ECF13D09-4B77-4048-9D68-01D17D4F4506}" dt="2024-01-04T11:22:42.795" v="377" actId="1076"/>
          <ac:spMkLst>
            <pc:docMk/>
            <pc:sldMk cId="2411382396" sldId="274"/>
            <ac:spMk id="63" creationId="{D983DFC4-EC08-CEE1-863B-843CE301E12A}"/>
          </ac:spMkLst>
        </pc:spChg>
        <pc:picChg chg="add">
          <ac:chgData name="Viktoria Georgieva" userId="S::v.georgieva@thedad.digital::e83fdd28-71d2-4b5e-ac55-ff720e9f8eee" providerId="AD" clId="Web-{ECF13D09-4B77-4048-9D68-01D17D4F4506}" dt="2024-01-04T11:36:31.199" v="487"/>
          <ac:picMkLst>
            <pc:docMk/>
            <pc:sldMk cId="2411382396" sldId="274"/>
            <ac:picMk id="4" creationId="{0A97376A-0066-76DB-8882-AAB72D9410C0}"/>
          </ac:picMkLst>
        </pc:picChg>
      </pc:sldChg>
      <pc:sldChg chg="new del">
        <pc:chgData name="Viktoria Georgieva" userId="S::v.georgieva@thedad.digital::e83fdd28-71d2-4b5e-ac55-ff720e9f8eee" providerId="AD" clId="Web-{ECF13D09-4B77-4048-9D68-01D17D4F4506}" dt="2024-01-04T10:06:15.694" v="55"/>
        <pc:sldMkLst>
          <pc:docMk/>
          <pc:sldMk cId="2897655764" sldId="274"/>
        </pc:sldMkLst>
      </pc:sldChg>
      <pc:sldChg chg="addSp modSp add ord replId">
        <pc:chgData name="Viktoria Georgieva" userId="S::v.georgieva@thedad.digital::e83fdd28-71d2-4b5e-ac55-ff720e9f8eee" providerId="AD" clId="Web-{ECF13D09-4B77-4048-9D68-01D17D4F4506}" dt="2024-01-04T11:36:43.824" v="494"/>
        <pc:sldMkLst>
          <pc:docMk/>
          <pc:sldMk cId="1190923490" sldId="275"/>
        </pc:sldMkLst>
        <pc:spChg chg="add mod">
          <ac:chgData name="Viktoria Georgieva" userId="S::v.georgieva@thedad.digital::e83fdd28-71d2-4b5e-ac55-ff720e9f8eee" providerId="AD" clId="Web-{ECF13D09-4B77-4048-9D68-01D17D4F4506}" dt="2024-01-04T11:23:13.530" v="382" actId="14100"/>
          <ac:spMkLst>
            <pc:docMk/>
            <pc:sldMk cId="1190923490" sldId="275"/>
            <ac:spMk id="2" creationId="{BCE7271E-199D-7549-70F2-DA98A1D9C95D}"/>
          </ac:spMkLst>
        </pc:spChg>
        <pc:spChg chg="mod">
          <ac:chgData name="Viktoria Georgieva" userId="S::v.georgieva@thedad.digital::e83fdd28-71d2-4b5e-ac55-ff720e9f8eee" providerId="AD" clId="Web-{ECF13D09-4B77-4048-9D68-01D17D4F4506}" dt="2024-01-04T11:23:08.061" v="379" actId="14100"/>
          <ac:spMkLst>
            <pc:docMk/>
            <pc:sldMk cId="1190923490" sldId="275"/>
            <ac:spMk id="3" creationId="{679D7518-A228-F78C-C3BD-C08D8B33B1E1}"/>
          </ac:spMkLst>
        </pc:spChg>
        <pc:picChg chg="add">
          <ac:chgData name="Viktoria Georgieva" userId="S::v.georgieva@thedad.digital::e83fdd28-71d2-4b5e-ac55-ff720e9f8eee" providerId="AD" clId="Web-{ECF13D09-4B77-4048-9D68-01D17D4F4506}" dt="2024-01-04T11:36:43.824" v="494"/>
          <ac:picMkLst>
            <pc:docMk/>
            <pc:sldMk cId="1190923490" sldId="275"/>
            <ac:picMk id="5" creationId="{9FAA4EA1-B8A5-6D13-9DAB-25EEFC6DBDF7}"/>
          </ac:picMkLst>
        </pc:picChg>
      </pc:sldChg>
      <pc:sldChg chg="addSp modSp new mod setBg">
        <pc:chgData name="Viktoria Georgieva" userId="S::v.georgieva@thedad.digital::e83fdd28-71d2-4b5e-ac55-ff720e9f8eee" providerId="AD" clId="Web-{ECF13D09-4B77-4048-9D68-01D17D4F4506}" dt="2024-01-04T11:36:33.371" v="488"/>
        <pc:sldMkLst>
          <pc:docMk/>
          <pc:sldMk cId="1796949492" sldId="276"/>
        </pc:sldMkLst>
        <pc:spChg chg="add mod">
          <ac:chgData name="Viktoria Georgieva" userId="S::v.georgieva@thedad.digital::e83fdd28-71d2-4b5e-ac55-ff720e9f8eee" providerId="AD" clId="Web-{ECF13D09-4B77-4048-9D68-01D17D4F4506}" dt="2024-01-04T11:25:01.828" v="399"/>
          <ac:spMkLst>
            <pc:docMk/>
            <pc:sldMk cId="1796949492" sldId="276"/>
            <ac:spMk id="2" creationId="{089E8A40-C96E-C7B2-C062-6D3BFFC2FCDA}"/>
          </ac:spMkLst>
        </pc:spChg>
        <pc:spChg chg="add">
          <ac:chgData name="Viktoria Georgieva" userId="S::v.georgieva@thedad.digital::e83fdd28-71d2-4b5e-ac55-ff720e9f8eee" providerId="AD" clId="Web-{ECF13D09-4B77-4048-9D68-01D17D4F4506}" dt="2024-01-04T10:10:28.912" v="106"/>
          <ac:spMkLst>
            <pc:docMk/>
            <pc:sldMk cId="1796949492" sldId="276"/>
            <ac:spMk id="35" creationId="{34DD805B-2A7B-4ADA-9C4D-E0C9F192DBB3}"/>
          </ac:spMkLst>
        </pc:spChg>
        <pc:spChg chg="add">
          <ac:chgData name="Viktoria Georgieva" userId="S::v.georgieva@thedad.digital::e83fdd28-71d2-4b5e-ac55-ff720e9f8eee" providerId="AD" clId="Web-{ECF13D09-4B77-4048-9D68-01D17D4F4506}" dt="2024-01-04T10:10:28.912" v="106"/>
          <ac:spMkLst>
            <pc:docMk/>
            <pc:sldMk cId="1796949492" sldId="276"/>
            <ac:spMk id="63" creationId="{9BF6EDB4-B4ED-4900-9E38-A7AE0EEEEA1F}"/>
          </ac:spMkLst>
        </pc:spChg>
        <pc:grpChg chg="add">
          <ac:chgData name="Viktoria Georgieva" userId="S::v.georgieva@thedad.digital::e83fdd28-71d2-4b5e-ac55-ff720e9f8eee" providerId="AD" clId="Web-{ECF13D09-4B77-4048-9D68-01D17D4F4506}" dt="2024-01-04T10:10:28.912" v="106"/>
          <ac:grpSpMkLst>
            <pc:docMk/>
            <pc:sldMk cId="1796949492" sldId="276"/>
            <ac:grpSpMk id="9" creationId="{17C4610E-9C18-467B-BF10-BE6A974CC364}"/>
          </ac:grpSpMkLst>
        </pc:grpChg>
        <pc:grpChg chg="add">
          <ac:chgData name="Viktoria Georgieva" userId="S::v.georgieva@thedad.digital::e83fdd28-71d2-4b5e-ac55-ff720e9f8eee" providerId="AD" clId="Web-{ECF13D09-4B77-4048-9D68-01D17D4F4506}" dt="2024-01-04T10:10:28.912" v="106"/>
          <ac:grpSpMkLst>
            <pc:docMk/>
            <pc:sldMk cId="1796949492" sldId="276"/>
            <ac:grpSpMk id="30" creationId="{A899734C-500F-4274-9854-8BFA14A1D7EE}"/>
          </ac:grpSpMkLst>
        </pc:grpChg>
        <pc:grpChg chg="add">
          <ac:chgData name="Viktoria Georgieva" userId="S::v.georgieva@thedad.digital::e83fdd28-71d2-4b5e-ac55-ff720e9f8eee" providerId="AD" clId="Web-{ECF13D09-4B77-4048-9D68-01D17D4F4506}" dt="2024-01-04T10:10:28.912" v="106"/>
          <ac:grpSpMkLst>
            <pc:docMk/>
            <pc:sldMk cId="1796949492" sldId="276"/>
            <ac:grpSpMk id="37" creationId="{C664A566-6D08-4E84-9708-4916A20016FF}"/>
          </ac:grpSpMkLst>
        </pc:grpChg>
        <pc:grpChg chg="add">
          <ac:chgData name="Viktoria Georgieva" userId="S::v.georgieva@thedad.digital::e83fdd28-71d2-4b5e-ac55-ff720e9f8eee" providerId="AD" clId="Web-{ECF13D09-4B77-4048-9D68-01D17D4F4506}" dt="2024-01-04T10:10:28.912" v="106"/>
          <ac:grpSpMkLst>
            <pc:docMk/>
            <pc:sldMk cId="1796949492" sldId="276"/>
            <ac:grpSpMk id="58" creationId="{B83678BA-0A50-4D51-9E9E-08BB66F83C37}"/>
          </ac:grpSpMkLst>
        </pc:grpChg>
        <pc:picChg chg="add">
          <ac:chgData name="Viktoria Georgieva" userId="S::v.georgieva@thedad.digital::e83fdd28-71d2-4b5e-ac55-ff720e9f8eee" providerId="AD" clId="Web-{ECF13D09-4B77-4048-9D68-01D17D4F4506}" dt="2024-01-04T11:36:33.371" v="488"/>
          <ac:picMkLst>
            <pc:docMk/>
            <pc:sldMk cId="1796949492" sldId="276"/>
            <ac:picMk id="4" creationId="{C5302062-1224-9AD1-8D7A-52E61B22AFEF}"/>
          </ac:picMkLst>
        </pc:picChg>
        <pc:picChg chg="add">
          <ac:chgData name="Viktoria Georgieva" userId="S::v.georgieva@thedad.digital::e83fdd28-71d2-4b5e-ac55-ff720e9f8eee" providerId="AD" clId="Web-{ECF13D09-4B77-4048-9D68-01D17D4F4506}" dt="2024-01-04T10:10:28.912" v="106"/>
          <ac:picMkLst>
            <pc:docMk/>
            <pc:sldMk cId="1796949492" sldId="276"/>
            <ac:picMk id="6" creationId="{AB483303-274F-B5B7-D15F-4220B19F909B}"/>
          </ac:picMkLst>
        </pc:picChg>
      </pc:sldChg>
      <pc:sldChg chg="addSp delSp modSp new mod setBg setClrOvrMap">
        <pc:chgData name="Viktoria Georgieva" userId="S::v.georgieva@thedad.digital::e83fdd28-71d2-4b5e-ac55-ff720e9f8eee" providerId="AD" clId="Web-{ECF13D09-4B77-4048-9D68-01D17D4F4506}" dt="2024-01-04T11:36:34.840" v="489"/>
        <pc:sldMkLst>
          <pc:docMk/>
          <pc:sldMk cId="756225519" sldId="277"/>
        </pc:sldMkLst>
        <pc:spChg chg="add del mod">
          <ac:chgData name="Viktoria Georgieva" userId="S::v.georgieva@thedad.digital::e83fdd28-71d2-4b5e-ac55-ff720e9f8eee" providerId="AD" clId="Web-{ECF13D09-4B77-4048-9D68-01D17D4F4506}" dt="2024-01-04T10:12:45.561" v="125"/>
          <ac:spMkLst>
            <pc:docMk/>
            <pc:sldMk cId="756225519" sldId="277"/>
            <ac:spMk id="2" creationId="{B2C1C65F-CCF0-9753-1DC4-656D73C1D34C}"/>
          </ac:spMkLst>
        </pc:spChg>
        <pc:spChg chg="add del">
          <ac:chgData name="Viktoria Georgieva" userId="S::v.georgieva@thedad.digital::e83fdd28-71d2-4b5e-ac55-ff720e9f8eee" providerId="AD" clId="Web-{ECF13D09-4B77-4048-9D68-01D17D4F4506}" dt="2024-01-04T10:13:38.611" v="127"/>
          <ac:spMkLst>
            <pc:docMk/>
            <pc:sldMk cId="756225519" sldId="277"/>
            <ac:spMk id="36" creationId="{982413CC-69E6-4BDA-A88D-E4EF8F95B27D}"/>
          </ac:spMkLst>
        </pc:spChg>
        <pc:spChg chg="add del">
          <ac:chgData name="Viktoria Georgieva" userId="S::v.georgieva@thedad.digital::e83fdd28-71d2-4b5e-ac55-ff720e9f8eee" providerId="AD" clId="Web-{ECF13D09-4B77-4048-9D68-01D17D4F4506}" dt="2024-01-04T10:14:02.862" v="133"/>
          <ac:spMkLst>
            <pc:docMk/>
            <pc:sldMk cId="756225519" sldId="277"/>
            <ac:spMk id="92" creationId="{982413CC-69E6-4BDA-A88D-E4EF8F95B27D}"/>
          </ac:spMkLst>
        </pc:spChg>
        <pc:spChg chg="add">
          <ac:chgData name="Viktoria Georgieva" userId="S::v.georgieva@thedad.digital::e83fdd28-71d2-4b5e-ac55-ff720e9f8eee" providerId="AD" clId="Web-{ECF13D09-4B77-4048-9D68-01D17D4F4506}" dt="2024-01-04T10:14:33.817" v="137"/>
          <ac:spMkLst>
            <pc:docMk/>
            <pc:sldMk cId="756225519" sldId="277"/>
            <ac:spMk id="182" creationId="{168C7A80-ADD8-4170-A42C-8AF8BCF804E1}"/>
          </ac:spMkLst>
        </pc:spChg>
        <pc:grpChg chg="add del">
          <ac:chgData name="Viktoria Georgieva" userId="S::v.georgieva@thedad.digital::e83fdd28-71d2-4b5e-ac55-ff720e9f8eee" providerId="AD" clId="Web-{ECF13D09-4B77-4048-9D68-01D17D4F4506}" dt="2024-01-04T10:13:38.611" v="127"/>
          <ac:grpSpMkLst>
            <pc:docMk/>
            <pc:sldMk cId="756225519" sldId="277"/>
            <ac:grpSpMk id="8" creationId="{5B5504F5-A44D-4727-B62D-D306EE4C0C9D}"/>
          </ac:grpSpMkLst>
        </pc:grpChg>
        <pc:grpChg chg="add del">
          <ac:chgData name="Viktoria Georgieva" userId="S::v.georgieva@thedad.digital::e83fdd28-71d2-4b5e-ac55-ff720e9f8eee" providerId="AD" clId="Web-{ECF13D09-4B77-4048-9D68-01D17D4F4506}" dt="2024-01-04T10:13:38.611" v="127"/>
          <ac:grpSpMkLst>
            <pc:docMk/>
            <pc:sldMk cId="756225519" sldId="277"/>
            <ac:grpSpMk id="31" creationId="{02A5D777-C3C4-4D83-B4A3-0C83DBE1CB12}"/>
          </ac:grpSpMkLst>
        </pc:grpChg>
        <pc:grpChg chg="add del">
          <ac:chgData name="Viktoria Georgieva" userId="S::v.georgieva@thedad.digital::e83fdd28-71d2-4b5e-ac55-ff720e9f8eee" providerId="AD" clId="Web-{ECF13D09-4B77-4048-9D68-01D17D4F4506}" dt="2024-01-04T10:13:38.611" v="127"/>
          <ac:grpSpMkLst>
            <pc:docMk/>
            <pc:sldMk cId="756225519" sldId="277"/>
            <ac:grpSpMk id="38" creationId="{4F1F7357-8633-4CE7-BF80-475EE8A2FAEA}"/>
          </ac:grpSpMkLst>
        </pc:grpChg>
        <pc:grpChg chg="add del">
          <ac:chgData name="Viktoria Georgieva" userId="S::v.georgieva@thedad.digital::e83fdd28-71d2-4b5e-ac55-ff720e9f8eee" providerId="AD" clId="Web-{ECF13D09-4B77-4048-9D68-01D17D4F4506}" dt="2024-01-04T10:14:02.862" v="133"/>
          <ac:grpSpMkLst>
            <pc:docMk/>
            <pc:sldMk cId="756225519" sldId="277"/>
            <ac:grpSpMk id="64" creationId="{5B5504F5-A44D-4727-B62D-D306EE4C0C9D}"/>
          </ac:grpSpMkLst>
        </pc:grpChg>
        <pc:grpChg chg="add del">
          <ac:chgData name="Viktoria Georgieva" userId="S::v.georgieva@thedad.digital::e83fdd28-71d2-4b5e-ac55-ff720e9f8eee" providerId="AD" clId="Web-{ECF13D09-4B77-4048-9D68-01D17D4F4506}" dt="2024-01-04T10:14:02.862" v="133"/>
          <ac:grpSpMkLst>
            <pc:docMk/>
            <pc:sldMk cId="756225519" sldId="277"/>
            <ac:grpSpMk id="87" creationId="{02A5D777-C3C4-4D83-B4A3-0C83DBE1CB12}"/>
          </ac:grpSpMkLst>
        </pc:grpChg>
        <pc:grpChg chg="add del">
          <ac:chgData name="Viktoria Georgieva" userId="S::v.georgieva@thedad.digital::e83fdd28-71d2-4b5e-ac55-ff720e9f8eee" providerId="AD" clId="Web-{ECF13D09-4B77-4048-9D68-01D17D4F4506}" dt="2024-01-04T10:14:02.862" v="133"/>
          <ac:grpSpMkLst>
            <pc:docMk/>
            <pc:sldMk cId="756225519" sldId="277"/>
            <ac:grpSpMk id="94" creationId="{4F1F7357-8633-4CE7-BF80-475EE8A2FAEA}"/>
          </ac:grpSpMkLst>
        </pc:grpChg>
        <pc:grpChg chg="add del">
          <ac:chgData name="Viktoria Georgieva" userId="S::v.georgieva@thedad.digital::e83fdd28-71d2-4b5e-ac55-ff720e9f8eee" providerId="AD" clId="Web-{ECF13D09-4B77-4048-9D68-01D17D4F4506}" dt="2024-01-04T10:14:02.816" v="132"/>
          <ac:grpSpMkLst>
            <pc:docMk/>
            <pc:sldMk cId="756225519" sldId="277"/>
            <ac:grpSpMk id="120" creationId="{5B5504F5-A44D-4727-B62D-D306EE4C0C9D}"/>
          </ac:grpSpMkLst>
        </pc:grpChg>
        <pc:grpChg chg="add del">
          <ac:chgData name="Viktoria Georgieva" userId="S::v.georgieva@thedad.digital::e83fdd28-71d2-4b5e-ac55-ff720e9f8eee" providerId="AD" clId="Web-{ECF13D09-4B77-4048-9D68-01D17D4F4506}" dt="2024-01-04T10:14:02.816" v="132"/>
          <ac:grpSpMkLst>
            <pc:docMk/>
            <pc:sldMk cId="756225519" sldId="277"/>
            <ac:grpSpMk id="143" creationId="{02A5D777-C3C4-4D83-B4A3-0C83DBE1CB12}"/>
          </ac:grpSpMkLst>
        </pc:grpChg>
        <pc:grpChg chg="add del">
          <ac:chgData name="Viktoria Georgieva" userId="S::v.georgieva@thedad.digital::e83fdd28-71d2-4b5e-ac55-ff720e9f8eee" providerId="AD" clId="Web-{ECF13D09-4B77-4048-9D68-01D17D4F4506}" dt="2024-01-04T10:14:33.817" v="137"/>
          <ac:grpSpMkLst>
            <pc:docMk/>
            <pc:sldMk cId="756225519" sldId="277"/>
            <ac:grpSpMk id="148" creationId="{5B5504F5-A44D-4727-B62D-D306EE4C0C9D}"/>
          </ac:grpSpMkLst>
        </pc:grpChg>
        <pc:grpChg chg="add del">
          <ac:chgData name="Viktoria Georgieva" userId="S::v.georgieva@thedad.digital::e83fdd28-71d2-4b5e-ac55-ff720e9f8eee" providerId="AD" clId="Web-{ECF13D09-4B77-4048-9D68-01D17D4F4506}" dt="2024-01-04T10:14:33.817" v="137"/>
          <ac:grpSpMkLst>
            <pc:docMk/>
            <pc:sldMk cId="756225519" sldId="277"/>
            <ac:grpSpMk id="149" creationId="{02A5D777-C3C4-4D83-B4A3-0C83DBE1CB12}"/>
          </ac:grpSpMkLst>
        </pc:grpChg>
        <pc:grpChg chg="add">
          <ac:chgData name="Viktoria Georgieva" userId="S::v.georgieva@thedad.digital::e83fdd28-71d2-4b5e-ac55-ff720e9f8eee" providerId="AD" clId="Web-{ECF13D09-4B77-4048-9D68-01D17D4F4506}" dt="2024-01-04T10:14:33.817" v="137"/>
          <ac:grpSpMkLst>
            <pc:docMk/>
            <pc:sldMk cId="756225519" sldId="277"/>
            <ac:grpSpMk id="154" creationId="{5B5504F5-A44D-4727-B62D-D306EE4C0C9D}"/>
          </ac:grpSpMkLst>
        </pc:grpChg>
        <pc:grpChg chg="add">
          <ac:chgData name="Viktoria Georgieva" userId="S::v.georgieva@thedad.digital::e83fdd28-71d2-4b5e-ac55-ff720e9f8eee" providerId="AD" clId="Web-{ECF13D09-4B77-4048-9D68-01D17D4F4506}" dt="2024-01-04T10:14:33.817" v="137"/>
          <ac:grpSpMkLst>
            <pc:docMk/>
            <pc:sldMk cId="756225519" sldId="277"/>
            <ac:grpSpMk id="177" creationId="{02A5D777-C3C4-4D83-B4A3-0C83DBE1CB12}"/>
          </ac:grpSpMkLst>
        </pc:grpChg>
        <pc:grpChg chg="add">
          <ac:chgData name="Viktoria Georgieva" userId="S::v.georgieva@thedad.digital::e83fdd28-71d2-4b5e-ac55-ff720e9f8eee" providerId="AD" clId="Web-{ECF13D09-4B77-4048-9D68-01D17D4F4506}" dt="2024-01-04T10:14:33.817" v="137"/>
          <ac:grpSpMkLst>
            <pc:docMk/>
            <pc:sldMk cId="756225519" sldId="277"/>
            <ac:grpSpMk id="184" creationId="{41005616-CF90-447B-8C84-AF70E6F86579}"/>
          </ac:grpSpMkLst>
        </pc:grpChg>
        <pc:grpChg chg="add">
          <ac:chgData name="Viktoria Georgieva" userId="S::v.georgieva@thedad.digital::e83fdd28-71d2-4b5e-ac55-ff720e9f8eee" providerId="AD" clId="Web-{ECF13D09-4B77-4048-9D68-01D17D4F4506}" dt="2024-01-04T10:14:33.817" v="137"/>
          <ac:grpSpMkLst>
            <pc:docMk/>
            <pc:sldMk cId="756225519" sldId="277"/>
            <ac:grpSpMk id="207" creationId="{D1B26C84-58AA-4435-9D21-F456F8B8E72D}"/>
          </ac:grpSpMkLst>
        </pc:grpChg>
        <pc:graphicFrameChg chg="add mod modGraphic">
          <ac:chgData name="Viktoria Georgieva" userId="S::v.georgieva@thedad.digital::e83fdd28-71d2-4b5e-ac55-ff720e9f8eee" providerId="AD" clId="Web-{ECF13D09-4B77-4048-9D68-01D17D4F4506}" dt="2024-01-04T11:24:40.547" v="397" actId="20577"/>
          <ac:graphicFrameMkLst>
            <pc:docMk/>
            <pc:sldMk cId="756225519" sldId="277"/>
            <ac:graphicFrameMk id="4" creationId="{F94334C5-12B7-387B-A1EA-B9C777725883}"/>
          </ac:graphicFrameMkLst>
        </pc:graphicFrameChg>
        <pc:picChg chg="add">
          <ac:chgData name="Viktoria Georgieva" userId="S::v.georgieva@thedad.digital::e83fdd28-71d2-4b5e-ac55-ff720e9f8eee" providerId="AD" clId="Web-{ECF13D09-4B77-4048-9D68-01D17D4F4506}" dt="2024-01-04T11:36:34.840" v="489"/>
          <ac:picMkLst>
            <pc:docMk/>
            <pc:sldMk cId="756225519" sldId="277"/>
            <ac:picMk id="34" creationId="{D3F99132-CD93-E053-D006-752400847BB2}"/>
          </ac:picMkLst>
        </pc:picChg>
      </pc:sldChg>
      <pc:sldChg chg="add del replId">
        <pc:chgData name="Viktoria Georgieva" userId="S::v.georgieva@thedad.digital::e83fdd28-71d2-4b5e-ac55-ff720e9f8eee" providerId="AD" clId="Web-{ECF13D09-4B77-4048-9D68-01D17D4F4506}" dt="2024-01-04T10:11:24.087" v="112"/>
        <pc:sldMkLst>
          <pc:docMk/>
          <pc:sldMk cId="3928717414" sldId="277"/>
        </pc:sldMkLst>
      </pc:sldChg>
      <pc:sldChg chg="addSp modSp new mod setBg">
        <pc:chgData name="Viktoria Georgieva" userId="S::v.georgieva@thedad.digital::e83fdd28-71d2-4b5e-ac55-ff720e9f8eee" providerId="AD" clId="Web-{ECF13D09-4B77-4048-9D68-01D17D4F4506}" dt="2024-01-04T11:36:37.934" v="491"/>
        <pc:sldMkLst>
          <pc:docMk/>
          <pc:sldMk cId="1411517110" sldId="278"/>
        </pc:sldMkLst>
        <pc:spChg chg="add mod">
          <ac:chgData name="Viktoria Georgieva" userId="S::v.georgieva@thedad.digital::e83fdd28-71d2-4b5e-ac55-ff720e9f8eee" providerId="AD" clId="Web-{ECF13D09-4B77-4048-9D68-01D17D4F4506}" dt="2024-01-04T11:25:18.001" v="402" actId="1076"/>
          <ac:spMkLst>
            <pc:docMk/>
            <pc:sldMk cId="1411517110" sldId="278"/>
            <ac:spMk id="2" creationId="{6A80FCD5-2CB5-CF73-DF0D-BFDE1B590BA3}"/>
          </ac:spMkLst>
        </pc:spChg>
        <pc:spChg chg="add">
          <ac:chgData name="Viktoria Georgieva" userId="S::v.georgieva@thedad.digital::e83fdd28-71d2-4b5e-ac55-ff720e9f8eee" providerId="AD" clId="Web-{ECF13D09-4B77-4048-9D68-01D17D4F4506}" dt="2024-01-04T10:15:31.524" v="159"/>
          <ac:spMkLst>
            <pc:docMk/>
            <pc:sldMk cId="1411517110" sldId="278"/>
            <ac:spMk id="35" creationId="{07DF423B-20EE-4B4E-9331-08534D6E4099}"/>
          </ac:spMkLst>
        </pc:spChg>
        <pc:spChg chg="add">
          <ac:chgData name="Viktoria Georgieva" userId="S::v.georgieva@thedad.digital::e83fdd28-71d2-4b5e-ac55-ff720e9f8eee" providerId="AD" clId="Web-{ECF13D09-4B77-4048-9D68-01D17D4F4506}" dt="2024-01-04T10:15:31.524" v="159"/>
          <ac:spMkLst>
            <pc:docMk/>
            <pc:sldMk cId="1411517110" sldId="278"/>
            <ac:spMk id="58" creationId="{28981D50-41EB-47B6-A74B-B4590663DCD8}"/>
          </ac:spMkLst>
        </pc:spChg>
        <pc:grpChg chg="add">
          <ac:chgData name="Viktoria Georgieva" userId="S::v.georgieva@thedad.digital::e83fdd28-71d2-4b5e-ac55-ff720e9f8eee" providerId="AD" clId="Web-{ECF13D09-4B77-4048-9D68-01D17D4F4506}" dt="2024-01-04T10:15:31.524" v="159"/>
          <ac:grpSpMkLst>
            <pc:docMk/>
            <pc:sldMk cId="1411517110" sldId="278"/>
            <ac:grpSpMk id="9" creationId="{4DB07893-3BE3-42E0-BC35-1ED54907AA62}"/>
          </ac:grpSpMkLst>
        </pc:grpChg>
        <pc:grpChg chg="add">
          <ac:chgData name="Viktoria Georgieva" userId="S::v.georgieva@thedad.digital::e83fdd28-71d2-4b5e-ac55-ff720e9f8eee" providerId="AD" clId="Web-{ECF13D09-4B77-4048-9D68-01D17D4F4506}" dt="2024-01-04T10:15:31.524" v="159"/>
          <ac:grpSpMkLst>
            <pc:docMk/>
            <pc:sldMk cId="1411517110" sldId="278"/>
            <ac:grpSpMk id="30" creationId="{F20A4E56-ACC6-4224-90CA-D55AFD87063B}"/>
          </ac:grpSpMkLst>
        </pc:grpChg>
        <pc:grpChg chg="add">
          <ac:chgData name="Viktoria Georgieva" userId="S::v.georgieva@thedad.digital::e83fdd28-71d2-4b5e-ac55-ff720e9f8eee" providerId="AD" clId="Web-{ECF13D09-4B77-4048-9D68-01D17D4F4506}" dt="2024-01-04T10:15:31.524" v="159"/>
          <ac:grpSpMkLst>
            <pc:docMk/>
            <pc:sldMk cId="1411517110" sldId="278"/>
            <ac:grpSpMk id="37" creationId="{068B0462-75E9-4B1D-8B86-70E9E8F4C176}"/>
          </ac:grpSpMkLst>
        </pc:grpChg>
        <pc:grpChg chg="add">
          <ac:chgData name="Viktoria Georgieva" userId="S::v.georgieva@thedad.digital::e83fdd28-71d2-4b5e-ac55-ff720e9f8eee" providerId="AD" clId="Web-{ECF13D09-4B77-4048-9D68-01D17D4F4506}" dt="2024-01-04T10:15:31.524" v="159"/>
          <ac:grpSpMkLst>
            <pc:docMk/>
            <pc:sldMk cId="1411517110" sldId="278"/>
            <ac:grpSpMk id="60" creationId="{206AD6B3-B348-4CE7-AFAD-F882E7795F35}"/>
          </ac:grpSpMkLst>
        </pc:grpChg>
        <pc:picChg chg="add">
          <ac:chgData name="Viktoria Georgieva" userId="S::v.georgieva@thedad.digital::e83fdd28-71d2-4b5e-ac55-ff720e9f8eee" providerId="AD" clId="Web-{ECF13D09-4B77-4048-9D68-01D17D4F4506}" dt="2024-01-04T11:36:37.934" v="491"/>
          <ac:picMkLst>
            <pc:docMk/>
            <pc:sldMk cId="1411517110" sldId="278"/>
            <ac:picMk id="4" creationId="{E12F7B5B-FE9B-9C1D-C5F4-EFBB5ECF4FD8}"/>
          </ac:picMkLst>
        </pc:picChg>
        <pc:picChg chg="add">
          <ac:chgData name="Viktoria Georgieva" userId="S::v.georgieva@thedad.digital::e83fdd28-71d2-4b5e-ac55-ff720e9f8eee" providerId="AD" clId="Web-{ECF13D09-4B77-4048-9D68-01D17D4F4506}" dt="2024-01-04T10:15:31.524" v="159"/>
          <ac:picMkLst>
            <pc:docMk/>
            <pc:sldMk cId="1411517110" sldId="278"/>
            <ac:picMk id="6" creationId="{42B9FD99-5BC0-5601-03D2-447AD5BAE8F3}"/>
          </ac:picMkLst>
        </pc:picChg>
      </pc:sldChg>
      <pc:sldChg chg="addSp modSp new mod setBg">
        <pc:chgData name="Viktoria Georgieva" userId="S::v.georgieva@thedad.digital::e83fdd28-71d2-4b5e-ac55-ff720e9f8eee" providerId="AD" clId="Web-{ECF13D09-4B77-4048-9D68-01D17D4F4506}" dt="2024-01-04T11:36:37.059" v="490"/>
        <pc:sldMkLst>
          <pc:docMk/>
          <pc:sldMk cId="2807025151" sldId="279"/>
        </pc:sldMkLst>
        <pc:spChg chg="add mod">
          <ac:chgData name="Viktoria Georgieva" userId="S::v.georgieva@thedad.digital::e83fdd28-71d2-4b5e-ac55-ff720e9f8eee" providerId="AD" clId="Web-{ECF13D09-4B77-4048-9D68-01D17D4F4506}" dt="2024-01-04T11:26:29.611" v="419" actId="20577"/>
          <ac:spMkLst>
            <pc:docMk/>
            <pc:sldMk cId="2807025151" sldId="279"/>
            <ac:spMk id="2" creationId="{83ECCD9D-4A71-1FAC-1B4E-0E5F866D8748}"/>
          </ac:spMkLst>
        </pc:spChg>
        <pc:spChg chg="add">
          <ac:chgData name="Viktoria Georgieva" userId="S::v.georgieva@thedad.digital::e83fdd28-71d2-4b5e-ac55-ff720e9f8eee" providerId="AD" clId="Web-{ECF13D09-4B77-4048-9D68-01D17D4F4506}" dt="2024-01-04T10:16:26.309" v="168"/>
          <ac:spMkLst>
            <pc:docMk/>
            <pc:sldMk cId="2807025151" sldId="279"/>
            <ac:spMk id="36" creationId="{C691060F-34FA-4A0D-8D92-11FBDC0268FF}"/>
          </ac:spMkLst>
        </pc:spChg>
        <pc:grpChg chg="add">
          <ac:chgData name="Viktoria Georgieva" userId="S::v.georgieva@thedad.digital::e83fdd28-71d2-4b5e-ac55-ff720e9f8eee" providerId="AD" clId="Web-{ECF13D09-4B77-4048-9D68-01D17D4F4506}" dt="2024-01-04T10:16:26.309" v="168"/>
          <ac:grpSpMkLst>
            <pc:docMk/>
            <pc:sldMk cId="2807025151" sldId="279"/>
            <ac:grpSpMk id="8" creationId="{AE19E2D2-078B-459F-A431-2037B063FDF3}"/>
          </ac:grpSpMkLst>
        </pc:grpChg>
        <pc:grpChg chg="add">
          <ac:chgData name="Viktoria Georgieva" userId="S::v.georgieva@thedad.digital::e83fdd28-71d2-4b5e-ac55-ff720e9f8eee" providerId="AD" clId="Web-{ECF13D09-4B77-4048-9D68-01D17D4F4506}" dt="2024-01-04T10:16:26.309" v="168"/>
          <ac:grpSpMkLst>
            <pc:docMk/>
            <pc:sldMk cId="2807025151" sldId="279"/>
            <ac:grpSpMk id="31" creationId="{E10C7CFA-FC7F-479C-9026-39109C0B5967}"/>
          </ac:grpSpMkLst>
        </pc:grpChg>
        <pc:grpChg chg="add">
          <ac:chgData name="Viktoria Georgieva" userId="S::v.georgieva@thedad.digital::e83fdd28-71d2-4b5e-ac55-ff720e9f8eee" providerId="AD" clId="Web-{ECF13D09-4B77-4048-9D68-01D17D4F4506}" dt="2024-01-04T10:16:26.309" v="168"/>
          <ac:grpSpMkLst>
            <pc:docMk/>
            <pc:sldMk cId="2807025151" sldId="279"/>
            <ac:grpSpMk id="38" creationId="{06AB73D0-D220-4D64-A1F1-4F7DB7C53ACF}"/>
          </ac:grpSpMkLst>
        </pc:grpChg>
        <pc:grpChg chg="add">
          <ac:chgData name="Viktoria Georgieva" userId="S::v.georgieva@thedad.digital::e83fdd28-71d2-4b5e-ac55-ff720e9f8eee" providerId="AD" clId="Web-{ECF13D09-4B77-4048-9D68-01D17D4F4506}" dt="2024-01-04T10:16:26.309" v="168"/>
          <ac:grpSpMkLst>
            <pc:docMk/>
            <pc:sldMk cId="2807025151" sldId="279"/>
            <ac:grpSpMk id="61" creationId="{A7AF4F1D-2649-4BA6-8241-9043DB477517}"/>
          </ac:grpSpMkLst>
        </pc:grpChg>
        <pc:picChg chg="add">
          <ac:chgData name="Viktoria Georgieva" userId="S::v.georgieva@thedad.digital::e83fdd28-71d2-4b5e-ac55-ff720e9f8eee" providerId="AD" clId="Web-{ECF13D09-4B77-4048-9D68-01D17D4F4506}" dt="2024-01-04T10:16:26.309" v="168"/>
          <ac:picMkLst>
            <pc:docMk/>
            <pc:sldMk cId="2807025151" sldId="279"/>
            <ac:picMk id="4" creationId="{FB8296E7-EDC6-8DA6-D501-9618D0102763}"/>
          </ac:picMkLst>
        </pc:picChg>
        <pc:picChg chg="add">
          <ac:chgData name="Viktoria Georgieva" userId="S::v.georgieva@thedad.digital::e83fdd28-71d2-4b5e-ac55-ff720e9f8eee" providerId="AD" clId="Web-{ECF13D09-4B77-4048-9D68-01D17D4F4506}" dt="2024-01-04T11:36:37.059" v="490"/>
          <ac:picMkLst>
            <pc:docMk/>
            <pc:sldMk cId="2807025151" sldId="279"/>
            <ac:picMk id="5" creationId="{EC8255CD-2DE2-2204-7D28-B071C141E0DE}"/>
          </ac:picMkLst>
        </pc:picChg>
      </pc:sldChg>
      <pc:sldChg chg="addSp delSp modSp new ord">
        <pc:chgData name="Viktoria Georgieva" userId="S::v.georgieva@thedad.digital::e83fdd28-71d2-4b5e-ac55-ff720e9f8eee" providerId="AD" clId="Web-{ECF13D09-4B77-4048-9D68-01D17D4F4506}" dt="2024-01-04T11:36:42.074" v="493"/>
        <pc:sldMkLst>
          <pc:docMk/>
          <pc:sldMk cId="72042512" sldId="280"/>
        </pc:sldMkLst>
        <pc:spChg chg="add del mod">
          <ac:chgData name="Viktoria Georgieva" userId="S::v.georgieva@thedad.digital::e83fdd28-71d2-4b5e-ac55-ff720e9f8eee" providerId="AD" clId="Web-{ECF13D09-4B77-4048-9D68-01D17D4F4506}" dt="2024-01-04T10:21:02.997" v="212"/>
          <ac:spMkLst>
            <pc:docMk/>
            <pc:sldMk cId="72042512" sldId="280"/>
            <ac:spMk id="2" creationId="{2F8DBFED-8AA2-FD43-56E8-A30425277033}"/>
          </ac:spMkLst>
        </pc:spChg>
        <pc:graphicFrameChg chg="add mod modGraphic">
          <ac:chgData name="Viktoria Georgieva" userId="S::v.georgieva@thedad.digital::e83fdd28-71d2-4b5e-ac55-ff720e9f8eee" providerId="AD" clId="Web-{ECF13D09-4B77-4048-9D68-01D17D4F4506}" dt="2024-01-04T11:27:59.909" v="438" actId="20577"/>
          <ac:graphicFrameMkLst>
            <pc:docMk/>
            <pc:sldMk cId="72042512" sldId="280"/>
            <ac:graphicFrameMk id="4" creationId="{B8B4DA7F-DF45-268A-CB46-A57E9D790E70}"/>
          </ac:graphicFrameMkLst>
        </pc:graphicFrameChg>
        <pc:picChg chg="add">
          <ac:chgData name="Viktoria Georgieva" userId="S::v.georgieva@thedad.digital::e83fdd28-71d2-4b5e-ac55-ff720e9f8eee" providerId="AD" clId="Web-{ECF13D09-4B77-4048-9D68-01D17D4F4506}" dt="2024-01-04T11:36:42.074" v="493"/>
          <ac:picMkLst>
            <pc:docMk/>
            <pc:sldMk cId="72042512" sldId="280"/>
            <ac:picMk id="109" creationId="{0EFFB75B-6643-BE58-5691-167E970C65EC}"/>
          </ac:picMkLst>
        </pc:picChg>
      </pc:sldChg>
      <pc:sldChg chg="addSp delSp modSp add ord replId">
        <pc:chgData name="Viktoria Georgieva" userId="S::v.georgieva@thedad.digital::e83fdd28-71d2-4b5e-ac55-ff720e9f8eee" providerId="AD" clId="Web-{ECF13D09-4B77-4048-9D68-01D17D4F4506}" dt="2024-01-04T11:36:40.012" v="492"/>
        <pc:sldMkLst>
          <pc:docMk/>
          <pc:sldMk cId="1851509936" sldId="281"/>
        </pc:sldMkLst>
        <pc:spChg chg="del">
          <ac:chgData name="Viktoria Georgieva" userId="S::v.georgieva@thedad.digital::e83fdd28-71d2-4b5e-ac55-ff720e9f8eee" providerId="AD" clId="Web-{ECF13D09-4B77-4048-9D68-01D17D4F4506}" dt="2024-01-04T10:19:44.227" v="189"/>
          <ac:spMkLst>
            <pc:docMk/>
            <pc:sldMk cId="1851509936" sldId="281"/>
            <ac:spMk id="2" creationId="{DF233DE4-E7D6-51BB-7C91-AEDB4F4E046C}"/>
          </ac:spMkLst>
        </pc:spChg>
        <pc:spChg chg="mod">
          <ac:chgData name="Viktoria Georgieva" userId="S::v.georgieva@thedad.digital::e83fdd28-71d2-4b5e-ac55-ff720e9f8eee" providerId="AD" clId="Web-{ECF13D09-4B77-4048-9D68-01D17D4F4506}" dt="2024-01-04T10:19:47.664" v="190" actId="20577"/>
          <ac:spMkLst>
            <pc:docMk/>
            <pc:sldMk cId="1851509936" sldId="281"/>
            <ac:spMk id="3" creationId="{8152245B-CDE5-870D-DB90-E110E8AAFE76}"/>
          </ac:spMkLst>
        </pc:spChg>
        <pc:spChg chg="add mod">
          <ac:chgData name="Viktoria Georgieva" userId="S::v.georgieva@thedad.digital::e83fdd28-71d2-4b5e-ac55-ff720e9f8eee" providerId="AD" clId="Web-{ECF13D09-4B77-4048-9D68-01D17D4F4506}" dt="2024-01-04T11:26:46.846" v="422" actId="14100"/>
          <ac:spMkLst>
            <pc:docMk/>
            <pc:sldMk cId="1851509936" sldId="281"/>
            <ac:spMk id="4" creationId="{6BDB6CA3-3189-EFF6-B501-F4648F8900D3}"/>
          </ac:spMkLst>
        </pc:spChg>
        <pc:picChg chg="add">
          <ac:chgData name="Viktoria Georgieva" userId="S::v.georgieva@thedad.digital::e83fdd28-71d2-4b5e-ac55-ff720e9f8eee" providerId="AD" clId="Web-{ECF13D09-4B77-4048-9D68-01D17D4F4506}" dt="2024-01-04T11:36:40.012" v="492"/>
          <ac:picMkLst>
            <pc:docMk/>
            <pc:sldMk cId="1851509936" sldId="281"/>
            <ac:picMk id="5" creationId="{F80F69D0-3355-54A5-005E-00D8680B039D}"/>
          </ac:picMkLst>
        </pc:picChg>
      </pc:sldChg>
      <pc:sldChg chg="new del">
        <pc:chgData name="Viktoria Georgieva" userId="S::v.georgieva@thedad.digital::e83fdd28-71d2-4b5e-ac55-ff720e9f8eee" providerId="AD" clId="Web-{ECF13D09-4B77-4048-9D68-01D17D4F4506}" dt="2024-01-04T10:24:31.619" v="234"/>
        <pc:sldMkLst>
          <pc:docMk/>
          <pc:sldMk cId="3682303254" sldId="282"/>
        </pc:sldMkLst>
      </pc:sldChg>
      <pc:sldChg chg="new del">
        <pc:chgData name="Viktoria Georgieva" userId="S::v.georgieva@thedad.digital::e83fdd28-71d2-4b5e-ac55-ff720e9f8eee" providerId="AD" clId="Web-{ECF13D09-4B77-4048-9D68-01D17D4F4506}" dt="2024-01-04T10:24:31.619" v="233"/>
        <pc:sldMkLst>
          <pc:docMk/>
          <pc:sldMk cId="344596573" sldId="283"/>
        </pc:sldMkLst>
      </pc:sldChg>
      <pc:sldChg chg="new del">
        <pc:chgData name="Viktoria Georgieva" userId="S::v.georgieva@thedad.digital::e83fdd28-71d2-4b5e-ac55-ff720e9f8eee" providerId="AD" clId="Web-{ECF13D09-4B77-4048-9D68-01D17D4F4506}" dt="2024-01-04T10:24:31.619" v="232"/>
        <pc:sldMkLst>
          <pc:docMk/>
          <pc:sldMk cId="2807071332" sldId="284"/>
        </pc:sldMkLst>
      </pc:sldChg>
      <pc:sldChg chg="new del">
        <pc:chgData name="Viktoria Georgieva" userId="S::v.georgieva@thedad.digital::e83fdd28-71d2-4b5e-ac55-ff720e9f8eee" providerId="AD" clId="Web-{ECF13D09-4B77-4048-9D68-01D17D4F4506}" dt="2024-01-04T10:24:31.619" v="231"/>
        <pc:sldMkLst>
          <pc:docMk/>
          <pc:sldMk cId="3155163980" sldId="285"/>
        </pc:sldMkLst>
      </pc:sldChg>
      <pc:sldChg chg="new del">
        <pc:chgData name="Viktoria Georgieva" userId="S::v.georgieva@thedad.digital::e83fdd28-71d2-4b5e-ac55-ff720e9f8eee" providerId="AD" clId="Web-{ECF13D09-4B77-4048-9D68-01D17D4F4506}" dt="2024-01-04T10:24:31.619" v="230"/>
        <pc:sldMkLst>
          <pc:docMk/>
          <pc:sldMk cId="2948094057" sldId="286"/>
        </pc:sldMkLst>
      </pc:sldChg>
      <pc:sldChg chg="new del">
        <pc:chgData name="Viktoria Georgieva" userId="S::v.georgieva@thedad.digital::e83fdd28-71d2-4b5e-ac55-ff720e9f8eee" providerId="AD" clId="Web-{ECF13D09-4B77-4048-9D68-01D17D4F4506}" dt="2024-01-04T10:24:31.603" v="229"/>
        <pc:sldMkLst>
          <pc:docMk/>
          <pc:sldMk cId="861209635" sldId="287"/>
        </pc:sldMkLst>
      </pc:sldChg>
      <pc:sldChg chg="new del">
        <pc:chgData name="Viktoria Georgieva" userId="S::v.georgieva@thedad.digital::e83fdd28-71d2-4b5e-ac55-ff720e9f8eee" providerId="AD" clId="Web-{ECF13D09-4B77-4048-9D68-01D17D4F4506}" dt="2024-01-04T10:24:31.603" v="228"/>
        <pc:sldMkLst>
          <pc:docMk/>
          <pc:sldMk cId="2553904159" sldId="288"/>
        </pc:sldMkLst>
      </pc:sldChg>
      <pc:sldChg chg="new del">
        <pc:chgData name="Viktoria Georgieva" userId="S::v.georgieva@thedad.digital::e83fdd28-71d2-4b5e-ac55-ff720e9f8eee" providerId="AD" clId="Web-{ECF13D09-4B77-4048-9D68-01D17D4F4506}" dt="2024-01-04T10:24:31.603" v="227"/>
        <pc:sldMkLst>
          <pc:docMk/>
          <pc:sldMk cId="4063663451" sldId="289"/>
        </pc:sldMkLst>
      </pc:sldChg>
      <pc:sldChg chg="new del">
        <pc:chgData name="Viktoria Georgieva" userId="S::v.georgieva@thedad.digital::e83fdd28-71d2-4b5e-ac55-ff720e9f8eee" providerId="AD" clId="Web-{ECF13D09-4B77-4048-9D68-01D17D4F4506}" dt="2024-01-04T10:24:31.603" v="226"/>
        <pc:sldMkLst>
          <pc:docMk/>
          <pc:sldMk cId="937901080" sldId="290"/>
        </pc:sldMkLst>
      </pc:sldChg>
      <pc:sldChg chg="new del">
        <pc:chgData name="Viktoria Georgieva" userId="S::v.georgieva@thedad.digital::e83fdd28-71d2-4b5e-ac55-ff720e9f8eee" providerId="AD" clId="Web-{ECF13D09-4B77-4048-9D68-01D17D4F4506}" dt="2024-01-04T10:24:31.603" v="225"/>
        <pc:sldMkLst>
          <pc:docMk/>
          <pc:sldMk cId="474656585" sldId="291"/>
        </pc:sldMkLst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AE35BE-0B65-4C9B-AC9D-6C04D286245F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A20ED49F-09ED-4D5E-8B66-543102A8721E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b="0">
              <a:latin typeface="Arial Nova"/>
            </a:rPr>
            <a:t>Brief overview of the campaign goals and objectives. </a:t>
          </a:r>
        </a:p>
      </dgm:t>
    </dgm:pt>
    <dgm:pt modelId="{90C470A0-AE05-4EDD-AF27-E752073634AC}" type="parTrans" cxnId="{14732322-DBBE-4A79-A65A-23A7298C40D9}">
      <dgm:prSet/>
      <dgm:spPr/>
      <dgm:t>
        <a:bodyPr/>
        <a:lstStyle/>
        <a:p>
          <a:endParaRPr lang="en-US"/>
        </a:p>
      </dgm:t>
    </dgm:pt>
    <dgm:pt modelId="{1855B81C-2D89-4AA6-AE89-C13B7D28D7DD}" type="sibTrans" cxnId="{14732322-DBBE-4A79-A65A-23A7298C40D9}">
      <dgm:prSet/>
      <dgm:spPr/>
      <dgm:t>
        <a:bodyPr/>
        <a:lstStyle/>
        <a:p>
          <a:endParaRPr lang="en-US"/>
        </a:p>
      </dgm:t>
    </dgm:pt>
    <dgm:pt modelId="{A79AA6A9-0733-4FC1-8ADC-FA480AEAFE58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b="0">
              <a:latin typeface="Arial Nova"/>
            </a:rPr>
            <a:t>Highlight the importance of social media in achieving overall marketing objectives. </a:t>
          </a:r>
        </a:p>
      </dgm:t>
    </dgm:pt>
    <dgm:pt modelId="{627B4163-1D22-440C-BA62-BE64B92EA875}" type="parTrans" cxnId="{817C9A9B-8771-4728-ADC4-262325924B21}">
      <dgm:prSet/>
      <dgm:spPr/>
      <dgm:t>
        <a:bodyPr/>
        <a:lstStyle/>
        <a:p>
          <a:endParaRPr lang="en-US"/>
        </a:p>
      </dgm:t>
    </dgm:pt>
    <dgm:pt modelId="{0B06295C-ED47-4AC2-A12D-A3EA9C4E6C45}" type="sibTrans" cxnId="{817C9A9B-8771-4728-ADC4-262325924B21}">
      <dgm:prSet/>
      <dgm:spPr/>
      <dgm:t>
        <a:bodyPr/>
        <a:lstStyle/>
        <a:p>
          <a:endParaRPr lang="en-US"/>
        </a:p>
      </dgm:t>
    </dgm:pt>
    <dgm:pt modelId="{EAABD79D-F333-4C20-8B6A-AAD6D47B19B3}" type="pres">
      <dgm:prSet presAssocID="{90AE35BE-0B65-4C9B-AC9D-6C04D286245F}" presName="root" presStyleCnt="0">
        <dgm:presLayoutVars>
          <dgm:dir/>
          <dgm:resizeHandles val="exact"/>
        </dgm:presLayoutVars>
      </dgm:prSet>
      <dgm:spPr/>
    </dgm:pt>
    <dgm:pt modelId="{F64E3173-5B5F-4C63-90FB-472397313129}" type="pres">
      <dgm:prSet presAssocID="{A20ED49F-09ED-4D5E-8B66-543102A8721E}" presName="compNode" presStyleCnt="0"/>
      <dgm:spPr/>
    </dgm:pt>
    <dgm:pt modelId="{31739B30-5D63-4E5B-B4F3-F9BD1EAFD5D9}" type="pres">
      <dgm:prSet presAssocID="{A20ED49F-09ED-4D5E-8B66-543102A8721E}" presName="iconBgRect" presStyleLbl="bgShp" presStyleIdx="0" presStyleCnt="2"/>
      <dgm:spPr/>
    </dgm:pt>
    <dgm:pt modelId="{C14E45CD-AF85-47CD-AA37-E2CC099F26BE}" type="pres">
      <dgm:prSet presAssocID="{A20ED49F-09ED-4D5E-8B66-543102A8721E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ullseye"/>
        </a:ext>
      </dgm:extLst>
    </dgm:pt>
    <dgm:pt modelId="{535962A6-A25C-449E-BE7F-41018873A2BE}" type="pres">
      <dgm:prSet presAssocID="{A20ED49F-09ED-4D5E-8B66-543102A8721E}" presName="spaceRect" presStyleCnt="0"/>
      <dgm:spPr/>
    </dgm:pt>
    <dgm:pt modelId="{D16D5CD9-E04F-43DD-989D-9E2493BA5E19}" type="pres">
      <dgm:prSet presAssocID="{A20ED49F-09ED-4D5E-8B66-543102A8721E}" presName="textRect" presStyleLbl="revTx" presStyleIdx="0" presStyleCnt="2">
        <dgm:presLayoutVars>
          <dgm:chMax val="1"/>
          <dgm:chPref val="1"/>
        </dgm:presLayoutVars>
      </dgm:prSet>
      <dgm:spPr/>
    </dgm:pt>
    <dgm:pt modelId="{9C14B6B8-6F26-4EBA-8954-7599D4478AE1}" type="pres">
      <dgm:prSet presAssocID="{1855B81C-2D89-4AA6-AE89-C13B7D28D7DD}" presName="sibTrans" presStyleCnt="0"/>
      <dgm:spPr/>
    </dgm:pt>
    <dgm:pt modelId="{E152C4A5-D95D-4C30-9694-C4AC06EE411E}" type="pres">
      <dgm:prSet presAssocID="{A79AA6A9-0733-4FC1-8ADC-FA480AEAFE58}" presName="compNode" presStyleCnt="0"/>
      <dgm:spPr/>
    </dgm:pt>
    <dgm:pt modelId="{9696E776-464F-4030-B4DD-6095057BC75A}" type="pres">
      <dgm:prSet presAssocID="{A79AA6A9-0733-4FC1-8ADC-FA480AEAFE58}" presName="iconBgRect" presStyleLbl="bgShp" presStyleIdx="1" presStyleCnt="2"/>
      <dgm:spPr/>
    </dgm:pt>
    <dgm:pt modelId="{8BF4E1DB-A9C6-42DE-A937-7350BCE74A07}" type="pres">
      <dgm:prSet presAssocID="{A79AA6A9-0733-4FC1-8ADC-FA480AEAFE58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3C8A67E7-6752-4FE2-9DBD-E14DB3B9C9C9}" type="pres">
      <dgm:prSet presAssocID="{A79AA6A9-0733-4FC1-8ADC-FA480AEAFE58}" presName="spaceRect" presStyleCnt="0"/>
      <dgm:spPr/>
    </dgm:pt>
    <dgm:pt modelId="{582EFF3D-F7DE-4FE6-B7BD-56763CF3BAC4}" type="pres">
      <dgm:prSet presAssocID="{A79AA6A9-0733-4FC1-8ADC-FA480AEAFE58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CF51A121-B8BD-487A-8090-369FCDF10FF0}" type="presOf" srcId="{A20ED49F-09ED-4D5E-8B66-543102A8721E}" destId="{D16D5CD9-E04F-43DD-989D-9E2493BA5E19}" srcOrd="0" destOrd="0" presId="urn:microsoft.com/office/officeart/2018/5/layout/IconCircleLabelList"/>
    <dgm:cxn modelId="{14732322-DBBE-4A79-A65A-23A7298C40D9}" srcId="{90AE35BE-0B65-4C9B-AC9D-6C04D286245F}" destId="{A20ED49F-09ED-4D5E-8B66-543102A8721E}" srcOrd="0" destOrd="0" parTransId="{90C470A0-AE05-4EDD-AF27-E752073634AC}" sibTransId="{1855B81C-2D89-4AA6-AE89-C13B7D28D7DD}"/>
    <dgm:cxn modelId="{0ECC834C-42DE-42EB-98A7-7A1C90048DF0}" type="presOf" srcId="{A79AA6A9-0733-4FC1-8ADC-FA480AEAFE58}" destId="{582EFF3D-F7DE-4FE6-B7BD-56763CF3BAC4}" srcOrd="0" destOrd="0" presId="urn:microsoft.com/office/officeart/2018/5/layout/IconCircleLabelList"/>
    <dgm:cxn modelId="{817C9A9B-8771-4728-ADC4-262325924B21}" srcId="{90AE35BE-0B65-4C9B-AC9D-6C04D286245F}" destId="{A79AA6A9-0733-4FC1-8ADC-FA480AEAFE58}" srcOrd="1" destOrd="0" parTransId="{627B4163-1D22-440C-BA62-BE64B92EA875}" sibTransId="{0B06295C-ED47-4AC2-A12D-A3EA9C4E6C45}"/>
    <dgm:cxn modelId="{F9EB2BC4-A420-457C-9B51-F048B9FE662F}" type="presOf" srcId="{90AE35BE-0B65-4C9B-AC9D-6C04D286245F}" destId="{EAABD79D-F333-4C20-8B6A-AAD6D47B19B3}" srcOrd="0" destOrd="0" presId="urn:microsoft.com/office/officeart/2018/5/layout/IconCircleLabelList"/>
    <dgm:cxn modelId="{3554E322-8317-44E9-89C1-CA043E133502}" type="presParOf" srcId="{EAABD79D-F333-4C20-8B6A-AAD6D47B19B3}" destId="{F64E3173-5B5F-4C63-90FB-472397313129}" srcOrd="0" destOrd="0" presId="urn:microsoft.com/office/officeart/2018/5/layout/IconCircleLabelList"/>
    <dgm:cxn modelId="{0757EFEE-9DB4-4BF3-A864-9D585C019DA2}" type="presParOf" srcId="{F64E3173-5B5F-4C63-90FB-472397313129}" destId="{31739B30-5D63-4E5B-B4F3-F9BD1EAFD5D9}" srcOrd="0" destOrd="0" presId="urn:microsoft.com/office/officeart/2018/5/layout/IconCircleLabelList"/>
    <dgm:cxn modelId="{2B53A2CC-6B62-41E6-972F-9E77787A025B}" type="presParOf" srcId="{F64E3173-5B5F-4C63-90FB-472397313129}" destId="{C14E45CD-AF85-47CD-AA37-E2CC099F26BE}" srcOrd="1" destOrd="0" presId="urn:microsoft.com/office/officeart/2018/5/layout/IconCircleLabelList"/>
    <dgm:cxn modelId="{8462E292-7AC0-43BD-A498-4A0BB8E47DF7}" type="presParOf" srcId="{F64E3173-5B5F-4C63-90FB-472397313129}" destId="{535962A6-A25C-449E-BE7F-41018873A2BE}" srcOrd="2" destOrd="0" presId="urn:microsoft.com/office/officeart/2018/5/layout/IconCircleLabelList"/>
    <dgm:cxn modelId="{723AC5F1-1E8F-4A14-A903-238CAC49DD75}" type="presParOf" srcId="{F64E3173-5B5F-4C63-90FB-472397313129}" destId="{D16D5CD9-E04F-43DD-989D-9E2493BA5E19}" srcOrd="3" destOrd="0" presId="urn:microsoft.com/office/officeart/2018/5/layout/IconCircleLabelList"/>
    <dgm:cxn modelId="{3E926D3B-EA53-4404-A992-5F48BFAAC51D}" type="presParOf" srcId="{EAABD79D-F333-4C20-8B6A-AAD6D47B19B3}" destId="{9C14B6B8-6F26-4EBA-8954-7599D4478AE1}" srcOrd="1" destOrd="0" presId="urn:microsoft.com/office/officeart/2018/5/layout/IconCircleLabelList"/>
    <dgm:cxn modelId="{3E8BDC4E-0094-4B32-92FB-8CF16F95B05D}" type="presParOf" srcId="{EAABD79D-F333-4C20-8B6A-AAD6D47B19B3}" destId="{E152C4A5-D95D-4C30-9694-C4AC06EE411E}" srcOrd="2" destOrd="0" presId="urn:microsoft.com/office/officeart/2018/5/layout/IconCircleLabelList"/>
    <dgm:cxn modelId="{2EF2CA3B-3048-41B4-9ED8-98AAAFCA3AA6}" type="presParOf" srcId="{E152C4A5-D95D-4C30-9694-C4AC06EE411E}" destId="{9696E776-464F-4030-B4DD-6095057BC75A}" srcOrd="0" destOrd="0" presId="urn:microsoft.com/office/officeart/2018/5/layout/IconCircleLabelList"/>
    <dgm:cxn modelId="{ACDB0D2B-4849-4300-9923-66762C1881BA}" type="presParOf" srcId="{E152C4A5-D95D-4C30-9694-C4AC06EE411E}" destId="{8BF4E1DB-A9C6-42DE-A937-7350BCE74A07}" srcOrd="1" destOrd="0" presId="urn:microsoft.com/office/officeart/2018/5/layout/IconCircleLabelList"/>
    <dgm:cxn modelId="{DE281053-F60D-44FB-8F60-B89C0CC410CA}" type="presParOf" srcId="{E152C4A5-D95D-4C30-9694-C4AC06EE411E}" destId="{3C8A67E7-6752-4FE2-9DBD-E14DB3B9C9C9}" srcOrd="2" destOrd="0" presId="urn:microsoft.com/office/officeart/2018/5/layout/IconCircleLabelList"/>
    <dgm:cxn modelId="{9D0EDBFC-5B19-442E-839E-B184CF9E56B6}" type="presParOf" srcId="{E152C4A5-D95D-4C30-9694-C4AC06EE411E}" destId="{582EFF3D-F7DE-4FE6-B7BD-56763CF3BAC4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895C518-A55E-4EDF-9B83-CF489EDDBC73}" type="doc">
      <dgm:prSet loTypeId="urn:microsoft.com/office/officeart/2018/5/layout/CenteredIconLabelDescription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6E8065C1-59A3-461A-A2E2-60C16F7EB9F8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>
              <a:latin typeface="Arial Nova"/>
            </a:rPr>
            <a:t>Adjust</a:t>
          </a:r>
        </a:p>
      </dgm:t>
    </dgm:pt>
    <dgm:pt modelId="{BD2DFC9A-E843-4824-A7F1-E8D57D266138}" type="parTrans" cxnId="{B96D4263-747A-4693-8E1F-2F45F51AF61D}">
      <dgm:prSet/>
      <dgm:spPr/>
      <dgm:t>
        <a:bodyPr/>
        <a:lstStyle/>
        <a:p>
          <a:endParaRPr lang="en-US"/>
        </a:p>
      </dgm:t>
    </dgm:pt>
    <dgm:pt modelId="{DC216F1C-3CCF-4F64-8EED-16FDD5F812F7}" type="sibTrans" cxnId="{B96D4263-747A-4693-8E1F-2F45F51AF61D}">
      <dgm:prSet/>
      <dgm:spPr/>
      <dgm:t>
        <a:bodyPr/>
        <a:lstStyle/>
        <a:p>
          <a:endParaRPr lang="en-US"/>
        </a:p>
      </dgm:t>
    </dgm:pt>
    <dgm:pt modelId="{F1CD8244-0F5D-4C9D-94CE-84B10065AEA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>
              <a:latin typeface="Arial Nova"/>
            </a:rPr>
            <a:t>Adjust content strategies based on top-performing content. </a:t>
          </a:r>
        </a:p>
      </dgm:t>
    </dgm:pt>
    <dgm:pt modelId="{E94A1BE9-7B93-428F-B89E-D511ECDB7490}" type="parTrans" cxnId="{D8F50E0C-30D3-4B75-918C-583FEA0C07F2}">
      <dgm:prSet/>
      <dgm:spPr/>
      <dgm:t>
        <a:bodyPr/>
        <a:lstStyle/>
        <a:p>
          <a:endParaRPr lang="en-US"/>
        </a:p>
      </dgm:t>
    </dgm:pt>
    <dgm:pt modelId="{F5F84BBF-7A3A-44B9-8E68-BAF9C66A980C}" type="sibTrans" cxnId="{D8F50E0C-30D3-4B75-918C-583FEA0C07F2}">
      <dgm:prSet/>
      <dgm:spPr/>
      <dgm:t>
        <a:bodyPr/>
        <a:lstStyle/>
        <a:p>
          <a:endParaRPr lang="en-US"/>
        </a:p>
      </dgm:t>
    </dgm:pt>
    <dgm:pt modelId="{86068BBF-FE82-4F78-AC65-4B6EE928201C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>
              <a:latin typeface="Arial Nova"/>
            </a:rPr>
            <a:t>Optimize</a:t>
          </a:r>
        </a:p>
      </dgm:t>
    </dgm:pt>
    <dgm:pt modelId="{3DC6664E-815B-4696-9DA0-6A64B2929C14}" type="parTrans" cxnId="{C3D950D3-80C8-4439-9780-017EDF28320D}">
      <dgm:prSet/>
      <dgm:spPr/>
      <dgm:t>
        <a:bodyPr/>
        <a:lstStyle/>
        <a:p>
          <a:endParaRPr lang="en-US"/>
        </a:p>
      </dgm:t>
    </dgm:pt>
    <dgm:pt modelId="{33376854-9D4B-45D9-A320-DEA6BFD4726E}" type="sibTrans" cxnId="{C3D950D3-80C8-4439-9780-017EDF28320D}">
      <dgm:prSet/>
      <dgm:spPr/>
      <dgm:t>
        <a:bodyPr/>
        <a:lstStyle/>
        <a:p>
          <a:endParaRPr lang="en-US"/>
        </a:p>
      </dgm:t>
    </dgm:pt>
    <dgm:pt modelId="{79473FFE-17D6-4871-9DF0-16040ED1EA8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>
              <a:latin typeface="Arial Nova"/>
            </a:rPr>
            <a:t>Optimize posting schedules for peak engagement. </a:t>
          </a:r>
        </a:p>
      </dgm:t>
    </dgm:pt>
    <dgm:pt modelId="{07CF1776-9C8C-41E7-915A-771361D441A9}" type="parTrans" cxnId="{DAD01995-817A-40B1-8CE2-7D9511CBF190}">
      <dgm:prSet/>
      <dgm:spPr/>
      <dgm:t>
        <a:bodyPr/>
        <a:lstStyle/>
        <a:p>
          <a:endParaRPr lang="en-US"/>
        </a:p>
      </dgm:t>
    </dgm:pt>
    <dgm:pt modelId="{E95EC5A4-20D8-4441-A132-260E5F022162}" type="sibTrans" cxnId="{DAD01995-817A-40B1-8CE2-7D9511CBF190}">
      <dgm:prSet/>
      <dgm:spPr/>
      <dgm:t>
        <a:bodyPr/>
        <a:lstStyle/>
        <a:p>
          <a:endParaRPr lang="en-US"/>
        </a:p>
      </dgm:t>
    </dgm:pt>
    <dgm:pt modelId="{68664D63-6A53-4809-AF74-3E60DA179759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>
              <a:latin typeface="Arial Nova"/>
            </a:rPr>
            <a:t>Schedule</a:t>
          </a:r>
        </a:p>
      </dgm:t>
    </dgm:pt>
    <dgm:pt modelId="{8ED01270-9572-4E39-9E3B-F6D42EE19E62}" type="parTrans" cxnId="{263AEAA8-49C8-4B95-AC83-27C643C87530}">
      <dgm:prSet/>
      <dgm:spPr/>
      <dgm:t>
        <a:bodyPr/>
        <a:lstStyle/>
        <a:p>
          <a:endParaRPr lang="en-US"/>
        </a:p>
      </dgm:t>
    </dgm:pt>
    <dgm:pt modelId="{D6C60497-1E76-48F2-BB26-48490DB94CEA}" type="sibTrans" cxnId="{263AEAA8-49C8-4B95-AC83-27C643C87530}">
      <dgm:prSet/>
      <dgm:spPr/>
      <dgm:t>
        <a:bodyPr/>
        <a:lstStyle/>
        <a:p>
          <a:endParaRPr lang="en-US"/>
        </a:p>
      </dgm:t>
    </dgm:pt>
    <dgm:pt modelId="{A85679CD-561A-45E1-965E-6063D1E0B86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>
              <a:latin typeface="Arial Nova"/>
            </a:rPr>
            <a:t>Examples: "Increase focus on video content; schedule posts during Wednesday evenings." </a:t>
          </a:r>
        </a:p>
      </dgm:t>
    </dgm:pt>
    <dgm:pt modelId="{0ABBF467-8B3B-4319-8413-1A50006A01AF}" type="parTrans" cxnId="{F8A3198A-45E7-45AE-8BD0-EDF42E22585B}">
      <dgm:prSet/>
      <dgm:spPr/>
      <dgm:t>
        <a:bodyPr/>
        <a:lstStyle/>
        <a:p>
          <a:endParaRPr lang="en-US"/>
        </a:p>
      </dgm:t>
    </dgm:pt>
    <dgm:pt modelId="{3A2DF7A4-1DD5-4A8A-A46F-5EFEF04D2D71}" type="sibTrans" cxnId="{F8A3198A-45E7-45AE-8BD0-EDF42E22585B}">
      <dgm:prSet/>
      <dgm:spPr/>
      <dgm:t>
        <a:bodyPr/>
        <a:lstStyle/>
        <a:p>
          <a:endParaRPr lang="en-US"/>
        </a:p>
      </dgm:t>
    </dgm:pt>
    <dgm:pt modelId="{4543F673-588A-4AA5-910A-42EDB4214121}" type="pres">
      <dgm:prSet presAssocID="{6895C518-A55E-4EDF-9B83-CF489EDDBC73}" presName="root" presStyleCnt="0">
        <dgm:presLayoutVars>
          <dgm:dir/>
          <dgm:resizeHandles val="exact"/>
        </dgm:presLayoutVars>
      </dgm:prSet>
      <dgm:spPr/>
    </dgm:pt>
    <dgm:pt modelId="{E31E81A8-38CD-49BD-A773-C4D7D07E1D89}" type="pres">
      <dgm:prSet presAssocID="{6E8065C1-59A3-461A-A2E2-60C16F7EB9F8}" presName="compNode" presStyleCnt="0"/>
      <dgm:spPr/>
    </dgm:pt>
    <dgm:pt modelId="{E0197218-396F-4038-83B0-B3D8C8E64C41}" type="pres">
      <dgm:prSet presAssocID="{6E8065C1-59A3-461A-A2E2-60C16F7EB9F8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auge"/>
        </a:ext>
      </dgm:extLst>
    </dgm:pt>
    <dgm:pt modelId="{568B5F15-45A9-44FB-B919-2F9D6120ED1A}" type="pres">
      <dgm:prSet presAssocID="{6E8065C1-59A3-461A-A2E2-60C16F7EB9F8}" presName="iconSpace" presStyleCnt="0"/>
      <dgm:spPr/>
    </dgm:pt>
    <dgm:pt modelId="{653A8EB2-AC9A-4F49-A8BE-73DAE45E7195}" type="pres">
      <dgm:prSet presAssocID="{6E8065C1-59A3-461A-A2E2-60C16F7EB9F8}" presName="parTx" presStyleLbl="revTx" presStyleIdx="0" presStyleCnt="6">
        <dgm:presLayoutVars>
          <dgm:chMax val="0"/>
          <dgm:chPref val="0"/>
        </dgm:presLayoutVars>
      </dgm:prSet>
      <dgm:spPr/>
    </dgm:pt>
    <dgm:pt modelId="{24BCA954-0376-433E-B747-4094B0CEEEBF}" type="pres">
      <dgm:prSet presAssocID="{6E8065C1-59A3-461A-A2E2-60C16F7EB9F8}" presName="txSpace" presStyleCnt="0"/>
      <dgm:spPr/>
    </dgm:pt>
    <dgm:pt modelId="{DBB4B9B7-F82C-45D1-A66B-FB95F38850A5}" type="pres">
      <dgm:prSet presAssocID="{6E8065C1-59A3-461A-A2E2-60C16F7EB9F8}" presName="desTx" presStyleLbl="revTx" presStyleIdx="1" presStyleCnt="6">
        <dgm:presLayoutVars/>
      </dgm:prSet>
      <dgm:spPr/>
    </dgm:pt>
    <dgm:pt modelId="{7ACCC9D2-CFC8-4BD6-9ABA-11C091784534}" type="pres">
      <dgm:prSet presAssocID="{DC216F1C-3CCF-4F64-8EED-16FDD5F812F7}" presName="sibTrans" presStyleCnt="0"/>
      <dgm:spPr/>
    </dgm:pt>
    <dgm:pt modelId="{25A419A7-E6CA-40E1-A063-91DA3420741F}" type="pres">
      <dgm:prSet presAssocID="{86068BBF-FE82-4F78-AC65-4B6EE928201C}" presName="compNode" presStyleCnt="0"/>
      <dgm:spPr/>
    </dgm:pt>
    <dgm:pt modelId="{8CB1B4A7-F750-455B-AEAA-3F79B0676CDB}" type="pres">
      <dgm:prSet presAssocID="{86068BBF-FE82-4F78-AC65-4B6EE928201C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ilter"/>
        </a:ext>
      </dgm:extLst>
    </dgm:pt>
    <dgm:pt modelId="{453FE294-8F01-4EED-B008-52C9E36401FD}" type="pres">
      <dgm:prSet presAssocID="{86068BBF-FE82-4F78-AC65-4B6EE928201C}" presName="iconSpace" presStyleCnt="0"/>
      <dgm:spPr/>
    </dgm:pt>
    <dgm:pt modelId="{19B74BDC-EF1F-4214-96DB-5A8D5083383C}" type="pres">
      <dgm:prSet presAssocID="{86068BBF-FE82-4F78-AC65-4B6EE928201C}" presName="parTx" presStyleLbl="revTx" presStyleIdx="2" presStyleCnt="6">
        <dgm:presLayoutVars>
          <dgm:chMax val="0"/>
          <dgm:chPref val="0"/>
        </dgm:presLayoutVars>
      </dgm:prSet>
      <dgm:spPr/>
    </dgm:pt>
    <dgm:pt modelId="{E41CF524-1290-49EE-8BEA-1B8753F5CF6A}" type="pres">
      <dgm:prSet presAssocID="{86068BBF-FE82-4F78-AC65-4B6EE928201C}" presName="txSpace" presStyleCnt="0"/>
      <dgm:spPr/>
    </dgm:pt>
    <dgm:pt modelId="{34F9F9C0-5689-4D00-B354-B6064C5F9E99}" type="pres">
      <dgm:prSet presAssocID="{86068BBF-FE82-4F78-AC65-4B6EE928201C}" presName="desTx" presStyleLbl="revTx" presStyleIdx="3" presStyleCnt="6">
        <dgm:presLayoutVars/>
      </dgm:prSet>
      <dgm:spPr/>
    </dgm:pt>
    <dgm:pt modelId="{758481CE-A6B0-4FFB-B447-5C79482DEBA9}" type="pres">
      <dgm:prSet presAssocID="{33376854-9D4B-45D9-A320-DEA6BFD4726E}" presName="sibTrans" presStyleCnt="0"/>
      <dgm:spPr/>
    </dgm:pt>
    <dgm:pt modelId="{5EBBF16D-6865-43B3-B5BD-D5C9611E8C4D}" type="pres">
      <dgm:prSet presAssocID="{68664D63-6A53-4809-AF74-3E60DA179759}" presName="compNode" presStyleCnt="0"/>
      <dgm:spPr/>
    </dgm:pt>
    <dgm:pt modelId="{D7FF01D6-4C9A-46F9-9C04-104470CF3D33}" type="pres">
      <dgm:prSet presAssocID="{68664D63-6A53-4809-AF74-3E60DA179759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lip Calendar"/>
        </a:ext>
      </dgm:extLst>
    </dgm:pt>
    <dgm:pt modelId="{267EDB30-B99B-4E49-8BE1-D44B6D662B0D}" type="pres">
      <dgm:prSet presAssocID="{68664D63-6A53-4809-AF74-3E60DA179759}" presName="iconSpace" presStyleCnt="0"/>
      <dgm:spPr/>
    </dgm:pt>
    <dgm:pt modelId="{0CE9D9D6-51B3-4AA2-AF84-74AE9CA40CAC}" type="pres">
      <dgm:prSet presAssocID="{68664D63-6A53-4809-AF74-3E60DA179759}" presName="parTx" presStyleLbl="revTx" presStyleIdx="4" presStyleCnt="6">
        <dgm:presLayoutVars>
          <dgm:chMax val="0"/>
          <dgm:chPref val="0"/>
        </dgm:presLayoutVars>
      </dgm:prSet>
      <dgm:spPr/>
    </dgm:pt>
    <dgm:pt modelId="{64721A4E-505A-4622-AB1F-5955AF239A9B}" type="pres">
      <dgm:prSet presAssocID="{68664D63-6A53-4809-AF74-3E60DA179759}" presName="txSpace" presStyleCnt="0"/>
      <dgm:spPr/>
    </dgm:pt>
    <dgm:pt modelId="{FBDD22F3-A653-4155-B04D-7D8B3EF19B2B}" type="pres">
      <dgm:prSet presAssocID="{68664D63-6A53-4809-AF74-3E60DA179759}" presName="desTx" presStyleLbl="revTx" presStyleIdx="5" presStyleCnt="6">
        <dgm:presLayoutVars/>
      </dgm:prSet>
      <dgm:spPr/>
    </dgm:pt>
  </dgm:ptLst>
  <dgm:cxnLst>
    <dgm:cxn modelId="{D8F50E0C-30D3-4B75-918C-583FEA0C07F2}" srcId="{6E8065C1-59A3-461A-A2E2-60C16F7EB9F8}" destId="{F1CD8244-0F5D-4C9D-94CE-84B10065AEAF}" srcOrd="0" destOrd="0" parTransId="{E94A1BE9-7B93-428F-B89E-D511ECDB7490}" sibTransId="{F5F84BBF-7A3A-44B9-8E68-BAF9C66A980C}"/>
    <dgm:cxn modelId="{A1BBE62B-425E-40DA-9931-3EF1843188A8}" type="presOf" srcId="{6895C518-A55E-4EDF-9B83-CF489EDDBC73}" destId="{4543F673-588A-4AA5-910A-42EDB4214121}" srcOrd="0" destOrd="0" presId="urn:microsoft.com/office/officeart/2018/5/layout/CenteredIconLabelDescriptionList"/>
    <dgm:cxn modelId="{B96D4263-747A-4693-8E1F-2F45F51AF61D}" srcId="{6895C518-A55E-4EDF-9B83-CF489EDDBC73}" destId="{6E8065C1-59A3-461A-A2E2-60C16F7EB9F8}" srcOrd="0" destOrd="0" parTransId="{BD2DFC9A-E843-4824-A7F1-E8D57D266138}" sibTransId="{DC216F1C-3CCF-4F64-8EED-16FDD5F812F7}"/>
    <dgm:cxn modelId="{CFB48268-11B4-4742-ADE9-F53EE3C7427C}" type="presOf" srcId="{86068BBF-FE82-4F78-AC65-4B6EE928201C}" destId="{19B74BDC-EF1F-4214-96DB-5A8D5083383C}" srcOrd="0" destOrd="0" presId="urn:microsoft.com/office/officeart/2018/5/layout/CenteredIconLabelDescriptionList"/>
    <dgm:cxn modelId="{C4AB4984-1B31-410A-8D4F-39599E8AF005}" type="presOf" srcId="{68664D63-6A53-4809-AF74-3E60DA179759}" destId="{0CE9D9D6-51B3-4AA2-AF84-74AE9CA40CAC}" srcOrd="0" destOrd="0" presId="urn:microsoft.com/office/officeart/2018/5/layout/CenteredIconLabelDescriptionList"/>
    <dgm:cxn modelId="{F8A3198A-45E7-45AE-8BD0-EDF42E22585B}" srcId="{68664D63-6A53-4809-AF74-3E60DA179759}" destId="{A85679CD-561A-45E1-965E-6063D1E0B86F}" srcOrd="0" destOrd="0" parTransId="{0ABBF467-8B3B-4319-8413-1A50006A01AF}" sibTransId="{3A2DF7A4-1DD5-4A8A-A46F-5EFEF04D2D71}"/>
    <dgm:cxn modelId="{1C9A7790-82B8-47A7-8181-362463DDBA5C}" type="presOf" srcId="{A85679CD-561A-45E1-965E-6063D1E0B86F}" destId="{FBDD22F3-A653-4155-B04D-7D8B3EF19B2B}" srcOrd="0" destOrd="0" presId="urn:microsoft.com/office/officeart/2018/5/layout/CenteredIconLabelDescriptionList"/>
    <dgm:cxn modelId="{DAD01995-817A-40B1-8CE2-7D9511CBF190}" srcId="{86068BBF-FE82-4F78-AC65-4B6EE928201C}" destId="{79473FFE-17D6-4871-9DF0-16040ED1EA8D}" srcOrd="0" destOrd="0" parTransId="{07CF1776-9C8C-41E7-915A-771361D441A9}" sibTransId="{E95EC5A4-20D8-4441-A132-260E5F022162}"/>
    <dgm:cxn modelId="{037758A0-D2A4-4509-AA7F-591213DADE38}" type="presOf" srcId="{F1CD8244-0F5D-4C9D-94CE-84B10065AEAF}" destId="{DBB4B9B7-F82C-45D1-A66B-FB95F38850A5}" srcOrd="0" destOrd="0" presId="urn:microsoft.com/office/officeart/2018/5/layout/CenteredIconLabelDescriptionList"/>
    <dgm:cxn modelId="{263AEAA8-49C8-4B95-AC83-27C643C87530}" srcId="{6895C518-A55E-4EDF-9B83-CF489EDDBC73}" destId="{68664D63-6A53-4809-AF74-3E60DA179759}" srcOrd="2" destOrd="0" parTransId="{8ED01270-9572-4E39-9E3B-F6D42EE19E62}" sibTransId="{D6C60497-1E76-48F2-BB26-48490DB94CEA}"/>
    <dgm:cxn modelId="{99FC10CA-AF91-467A-ABFC-7EAABAA418A8}" type="presOf" srcId="{6E8065C1-59A3-461A-A2E2-60C16F7EB9F8}" destId="{653A8EB2-AC9A-4F49-A8BE-73DAE45E7195}" srcOrd="0" destOrd="0" presId="urn:microsoft.com/office/officeart/2018/5/layout/CenteredIconLabelDescriptionList"/>
    <dgm:cxn modelId="{C8A5D7CB-969E-411F-A531-9923459EFED9}" type="presOf" srcId="{79473FFE-17D6-4871-9DF0-16040ED1EA8D}" destId="{34F9F9C0-5689-4D00-B354-B6064C5F9E99}" srcOrd="0" destOrd="0" presId="urn:microsoft.com/office/officeart/2018/5/layout/CenteredIconLabelDescriptionList"/>
    <dgm:cxn modelId="{C3D950D3-80C8-4439-9780-017EDF28320D}" srcId="{6895C518-A55E-4EDF-9B83-CF489EDDBC73}" destId="{86068BBF-FE82-4F78-AC65-4B6EE928201C}" srcOrd="1" destOrd="0" parTransId="{3DC6664E-815B-4696-9DA0-6A64B2929C14}" sibTransId="{33376854-9D4B-45D9-A320-DEA6BFD4726E}"/>
    <dgm:cxn modelId="{FCE1935C-0FDC-4019-8E32-397C1F568640}" type="presParOf" srcId="{4543F673-588A-4AA5-910A-42EDB4214121}" destId="{E31E81A8-38CD-49BD-A773-C4D7D07E1D89}" srcOrd="0" destOrd="0" presId="urn:microsoft.com/office/officeart/2018/5/layout/CenteredIconLabelDescriptionList"/>
    <dgm:cxn modelId="{C9B01888-F01A-4A7B-9BD8-4BCF0641187E}" type="presParOf" srcId="{E31E81A8-38CD-49BD-A773-C4D7D07E1D89}" destId="{E0197218-396F-4038-83B0-B3D8C8E64C41}" srcOrd="0" destOrd="0" presId="urn:microsoft.com/office/officeart/2018/5/layout/CenteredIconLabelDescriptionList"/>
    <dgm:cxn modelId="{38E782B3-5925-42E8-B0C1-E614E333B5EA}" type="presParOf" srcId="{E31E81A8-38CD-49BD-A773-C4D7D07E1D89}" destId="{568B5F15-45A9-44FB-B919-2F9D6120ED1A}" srcOrd="1" destOrd="0" presId="urn:microsoft.com/office/officeart/2018/5/layout/CenteredIconLabelDescriptionList"/>
    <dgm:cxn modelId="{A51D415E-DB07-4650-A3C6-01264B1387E9}" type="presParOf" srcId="{E31E81A8-38CD-49BD-A773-C4D7D07E1D89}" destId="{653A8EB2-AC9A-4F49-A8BE-73DAE45E7195}" srcOrd="2" destOrd="0" presId="urn:microsoft.com/office/officeart/2018/5/layout/CenteredIconLabelDescriptionList"/>
    <dgm:cxn modelId="{867423B5-39AB-404E-BBAD-568ADC0274CC}" type="presParOf" srcId="{E31E81A8-38CD-49BD-A773-C4D7D07E1D89}" destId="{24BCA954-0376-433E-B747-4094B0CEEEBF}" srcOrd="3" destOrd="0" presId="urn:microsoft.com/office/officeart/2018/5/layout/CenteredIconLabelDescriptionList"/>
    <dgm:cxn modelId="{AE3AD51C-2712-41E6-B276-9EC19EDEB04F}" type="presParOf" srcId="{E31E81A8-38CD-49BD-A773-C4D7D07E1D89}" destId="{DBB4B9B7-F82C-45D1-A66B-FB95F38850A5}" srcOrd="4" destOrd="0" presId="urn:microsoft.com/office/officeart/2018/5/layout/CenteredIconLabelDescriptionList"/>
    <dgm:cxn modelId="{ECD6BC44-92EE-4858-8EAB-B6495F009BF7}" type="presParOf" srcId="{4543F673-588A-4AA5-910A-42EDB4214121}" destId="{7ACCC9D2-CFC8-4BD6-9ABA-11C091784534}" srcOrd="1" destOrd="0" presId="urn:microsoft.com/office/officeart/2018/5/layout/CenteredIconLabelDescriptionList"/>
    <dgm:cxn modelId="{2E27941E-0115-4B42-9397-CA47BA6EB094}" type="presParOf" srcId="{4543F673-588A-4AA5-910A-42EDB4214121}" destId="{25A419A7-E6CA-40E1-A063-91DA3420741F}" srcOrd="2" destOrd="0" presId="urn:microsoft.com/office/officeart/2018/5/layout/CenteredIconLabelDescriptionList"/>
    <dgm:cxn modelId="{07C817B4-42D0-47D7-BEFC-5686AD1FBE4A}" type="presParOf" srcId="{25A419A7-E6CA-40E1-A063-91DA3420741F}" destId="{8CB1B4A7-F750-455B-AEAA-3F79B0676CDB}" srcOrd="0" destOrd="0" presId="urn:microsoft.com/office/officeart/2018/5/layout/CenteredIconLabelDescriptionList"/>
    <dgm:cxn modelId="{37C88248-FA3A-416E-AF5B-2F4384325BF3}" type="presParOf" srcId="{25A419A7-E6CA-40E1-A063-91DA3420741F}" destId="{453FE294-8F01-4EED-B008-52C9E36401FD}" srcOrd="1" destOrd="0" presId="urn:microsoft.com/office/officeart/2018/5/layout/CenteredIconLabelDescriptionList"/>
    <dgm:cxn modelId="{8BA589A2-8F42-49A7-91EC-7B1A43A1B08A}" type="presParOf" srcId="{25A419A7-E6CA-40E1-A063-91DA3420741F}" destId="{19B74BDC-EF1F-4214-96DB-5A8D5083383C}" srcOrd="2" destOrd="0" presId="urn:microsoft.com/office/officeart/2018/5/layout/CenteredIconLabelDescriptionList"/>
    <dgm:cxn modelId="{152102AE-481F-47FD-A45D-3B3961CA1A12}" type="presParOf" srcId="{25A419A7-E6CA-40E1-A063-91DA3420741F}" destId="{E41CF524-1290-49EE-8BEA-1B8753F5CF6A}" srcOrd="3" destOrd="0" presId="urn:microsoft.com/office/officeart/2018/5/layout/CenteredIconLabelDescriptionList"/>
    <dgm:cxn modelId="{67CDA006-30B3-4311-BD44-329B7EB43ADC}" type="presParOf" srcId="{25A419A7-E6CA-40E1-A063-91DA3420741F}" destId="{34F9F9C0-5689-4D00-B354-B6064C5F9E99}" srcOrd="4" destOrd="0" presId="urn:microsoft.com/office/officeart/2018/5/layout/CenteredIconLabelDescriptionList"/>
    <dgm:cxn modelId="{60332629-5DBA-4B1B-9EBA-3CE8E9DDDC3A}" type="presParOf" srcId="{4543F673-588A-4AA5-910A-42EDB4214121}" destId="{758481CE-A6B0-4FFB-B447-5C79482DEBA9}" srcOrd="3" destOrd="0" presId="urn:microsoft.com/office/officeart/2018/5/layout/CenteredIconLabelDescriptionList"/>
    <dgm:cxn modelId="{7E2A20B7-FFEC-4DDC-B4CC-86217F87A951}" type="presParOf" srcId="{4543F673-588A-4AA5-910A-42EDB4214121}" destId="{5EBBF16D-6865-43B3-B5BD-D5C9611E8C4D}" srcOrd="4" destOrd="0" presId="urn:microsoft.com/office/officeart/2018/5/layout/CenteredIconLabelDescriptionList"/>
    <dgm:cxn modelId="{3889381E-8967-4CF3-84F9-BBD6DC4BF7B9}" type="presParOf" srcId="{5EBBF16D-6865-43B3-B5BD-D5C9611E8C4D}" destId="{D7FF01D6-4C9A-46F9-9C04-104470CF3D33}" srcOrd="0" destOrd="0" presId="urn:microsoft.com/office/officeart/2018/5/layout/CenteredIconLabelDescriptionList"/>
    <dgm:cxn modelId="{D0B85C9A-DB21-40E5-8239-0936A0E61397}" type="presParOf" srcId="{5EBBF16D-6865-43B3-B5BD-D5C9611E8C4D}" destId="{267EDB30-B99B-4E49-8BE1-D44B6D662B0D}" srcOrd="1" destOrd="0" presId="urn:microsoft.com/office/officeart/2018/5/layout/CenteredIconLabelDescriptionList"/>
    <dgm:cxn modelId="{26B93469-EC02-4FE9-B92B-B6B78F91F21A}" type="presParOf" srcId="{5EBBF16D-6865-43B3-B5BD-D5C9611E8C4D}" destId="{0CE9D9D6-51B3-4AA2-AF84-74AE9CA40CAC}" srcOrd="2" destOrd="0" presId="urn:microsoft.com/office/officeart/2018/5/layout/CenteredIconLabelDescriptionList"/>
    <dgm:cxn modelId="{FFB183E6-59C0-4C40-AE67-E3D03768A0EA}" type="presParOf" srcId="{5EBBF16D-6865-43B3-B5BD-D5C9611E8C4D}" destId="{64721A4E-505A-4622-AB1F-5955AF239A9B}" srcOrd="3" destOrd="0" presId="urn:microsoft.com/office/officeart/2018/5/layout/CenteredIconLabelDescriptionList"/>
    <dgm:cxn modelId="{44A5BC44-3112-4AF8-BBAD-0878AAB3285B}" type="presParOf" srcId="{5EBBF16D-6865-43B3-B5BD-D5C9611E8C4D}" destId="{FBDD22F3-A653-4155-B04D-7D8B3EF19B2B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7691099-B2CD-4D8A-8956-67300971302D}" type="doc">
      <dgm:prSet loTypeId="urn:microsoft.com/office/officeart/2016/7/layout/HorizontalActionList" loCatId="List" qsTypeId="urn:microsoft.com/office/officeart/2005/8/quickstyle/simple2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23839B2D-DF58-4F42-B729-AF624B711FDA}">
      <dgm:prSet/>
      <dgm:spPr/>
      <dgm:t>
        <a:bodyPr/>
        <a:lstStyle/>
        <a:p>
          <a:r>
            <a:rPr lang="en-US" b="1">
              <a:latin typeface="Arial Nova"/>
            </a:rPr>
            <a:t>Summarize</a:t>
          </a:r>
        </a:p>
      </dgm:t>
    </dgm:pt>
    <dgm:pt modelId="{692A78DF-5498-4252-A5F3-521C95DB030C}" type="parTrans" cxnId="{6576069A-E8CF-461A-8BD2-6EE82EC1D392}">
      <dgm:prSet/>
      <dgm:spPr/>
      <dgm:t>
        <a:bodyPr/>
        <a:lstStyle/>
        <a:p>
          <a:endParaRPr lang="en-US"/>
        </a:p>
      </dgm:t>
    </dgm:pt>
    <dgm:pt modelId="{1251E684-057F-4E57-8823-F8D98710528D}" type="sibTrans" cxnId="{6576069A-E8CF-461A-8BD2-6EE82EC1D392}">
      <dgm:prSet/>
      <dgm:spPr/>
      <dgm:t>
        <a:bodyPr/>
        <a:lstStyle/>
        <a:p>
          <a:endParaRPr lang="en-US"/>
        </a:p>
      </dgm:t>
    </dgm:pt>
    <dgm:pt modelId="{1F404B18-727C-403A-9E9D-CA36D154ED89}">
      <dgm:prSet/>
      <dgm:spPr/>
      <dgm:t>
        <a:bodyPr/>
        <a:lstStyle/>
        <a:p>
          <a:r>
            <a:rPr lang="en-US">
              <a:latin typeface="Arial Nova"/>
            </a:rPr>
            <a:t>Summarize key findings and their implications.</a:t>
          </a:r>
        </a:p>
      </dgm:t>
    </dgm:pt>
    <dgm:pt modelId="{2E5C7D22-E309-4D6A-90B8-6AE2DD8AB9C8}" type="parTrans" cxnId="{6ECEE5B4-406F-4149-B261-175F983361EF}">
      <dgm:prSet/>
      <dgm:spPr/>
      <dgm:t>
        <a:bodyPr/>
        <a:lstStyle/>
        <a:p>
          <a:endParaRPr lang="en-US"/>
        </a:p>
      </dgm:t>
    </dgm:pt>
    <dgm:pt modelId="{0AFCDEF9-608B-43DA-84E8-E17F650F879D}" type="sibTrans" cxnId="{6ECEE5B4-406F-4149-B261-175F983361EF}">
      <dgm:prSet/>
      <dgm:spPr/>
      <dgm:t>
        <a:bodyPr/>
        <a:lstStyle/>
        <a:p>
          <a:endParaRPr lang="en-US"/>
        </a:p>
      </dgm:t>
    </dgm:pt>
    <dgm:pt modelId="{03769F23-9E0F-43FC-B30A-93B8652274CD}">
      <dgm:prSet/>
      <dgm:spPr/>
      <dgm:t>
        <a:bodyPr/>
        <a:lstStyle/>
        <a:p>
          <a:r>
            <a:rPr lang="en-US" b="1">
              <a:latin typeface="Arial Nova"/>
            </a:rPr>
            <a:t>Reinforce</a:t>
          </a:r>
        </a:p>
      </dgm:t>
    </dgm:pt>
    <dgm:pt modelId="{6875D473-7378-41AA-A5E0-77B73A101654}" type="parTrans" cxnId="{AE13A427-E6A0-41FD-89AA-9B6904B025F2}">
      <dgm:prSet/>
      <dgm:spPr/>
      <dgm:t>
        <a:bodyPr/>
        <a:lstStyle/>
        <a:p>
          <a:endParaRPr lang="en-US"/>
        </a:p>
      </dgm:t>
    </dgm:pt>
    <dgm:pt modelId="{232708AF-94D2-4BC5-9834-8DCD9FAD56F0}" type="sibTrans" cxnId="{AE13A427-E6A0-41FD-89AA-9B6904B025F2}">
      <dgm:prSet/>
      <dgm:spPr/>
      <dgm:t>
        <a:bodyPr/>
        <a:lstStyle/>
        <a:p>
          <a:endParaRPr lang="en-US"/>
        </a:p>
      </dgm:t>
    </dgm:pt>
    <dgm:pt modelId="{CB935FD9-3B07-4FD0-95E3-B8037CFA8495}">
      <dgm:prSet/>
      <dgm:spPr/>
      <dgm:t>
        <a:bodyPr/>
        <a:lstStyle/>
        <a:p>
          <a:r>
            <a:rPr lang="en-US">
              <a:latin typeface="Arial Nova"/>
            </a:rPr>
            <a:t>Reinforce the importance of continuous improvement based on data insights.</a:t>
          </a:r>
        </a:p>
      </dgm:t>
    </dgm:pt>
    <dgm:pt modelId="{9F9F2337-35A7-44BD-92FA-4BDCA48D4421}" type="parTrans" cxnId="{1D06147D-75D9-439C-9ACB-345EFD6DFD53}">
      <dgm:prSet/>
      <dgm:spPr/>
      <dgm:t>
        <a:bodyPr/>
        <a:lstStyle/>
        <a:p>
          <a:endParaRPr lang="en-US"/>
        </a:p>
      </dgm:t>
    </dgm:pt>
    <dgm:pt modelId="{58E9F3E0-5C27-41B6-9A8B-23D086B717B7}" type="sibTrans" cxnId="{1D06147D-75D9-439C-9ACB-345EFD6DFD53}">
      <dgm:prSet/>
      <dgm:spPr/>
      <dgm:t>
        <a:bodyPr/>
        <a:lstStyle/>
        <a:p>
          <a:endParaRPr lang="en-US"/>
        </a:p>
      </dgm:t>
    </dgm:pt>
    <dgm:pt modelId="{639034A1-B5F1-4177-AC1E-5709616DD0B1}">
      <dgm:prSet/>
      <dgm:spPr/>
      <dgm:t>
        <a:bodyPr/>
        <a:lstStyle/>
        <a:p>
          <a:r>
            <a:rPr lang="en-US" b="1">
              <a:latin typeface="Arial Nova"/>
            </a:rPr>
            <a:t>Note</a:t>
          </a:r>
        </a:p>
      </dgm:t>
    </dgm:pt>
    <dgm:pt modelId="{EDB01B15-8B37-4A24-9D84-39218B56100C}" type="parTrans" cxnId="{6E58A999-9E94-4D9C-8043-F7E6FB6FAFD8}">
      <dgm:prSet/>
      <dgm:spPr/>
      <dgm:t>
        <a:bodyPr/>
        <a:lstStyle/>
        <a:p>
          <a:endParaRPr lang="en-US"/>
        </a:p>
      </dgm:t>
    </dgm:pt>
    <dgm:pt modelId="{DD922AD1-4963-4998-8D01-2BF937AA0D9A}" type="sibTrans" cxnId="{6E58A999-9E94-4D9C-8043-F7E6FB6FAFD8}">
      <dgm:prSet/>
      <dgm:spPr/>
      <dgm:t>
        <a:bodyPr/>
        <a:lstStyle/>
        <a:p>
          <a:endParaRPr lang="en-US"/>
        </a:p>
      </dgm:t>
    </dgm:pt>
    <dgm:pt modelId="{489DEF4E-7F70-44E4-8D88-3E845333E1AA}">
      <dgm:prSet/>
      <dgm:spPr/>
      <dgm:t>
        <a:bodyPr/>
        <a:lstStyle/>
        <a:p>
          <a:r>
            <a:rPr lang="en-US" b="0">
              <a:latin typeface="Arial Nova"/>
            </a:rPr>
            <a:t>Replace the placeholders with actual data, metrics, and examples from your specific social media campaign.</a:t>
          </a:r>
        </a:p>
      </dgm:t>
    </dgm:pt>
    <dgm:pt modelId="{D61DD9BF-4658-409D-B6C2-5CF6FCE6FD42}" type="parTrans" cxnId="{3EC173F6-0AC0-4A3A-AE3C-17D92DAA0178}">
      <dgm:prSet/>
      <dgm:spPr/>
      <dgm:t>
        <a:bodyPr/>
        <a:lstStyle/>
        <a:p>
          <a:endParaRPr lang="en-US"/>
        </a:p>
      </dgm:t>
    </dgm:pt>
    <dgm:pt modelId="{5B27EEFA-976E-426A-BC65-3E7F4B686A2B}" type="sibTrans" cxnId="{3EC173F6-0AC0-4A3A-AE3C-17D92DAA0178}">
      <dgm:prSet/>
      <dgm:spPr/>
      <dgm:t>
        <a:bodyPr/>
        <a:lstStyle/>
        <a:p>
          <a:endParaRPr lang="en-US"/>
        </a:p>
      </dgm:t>
    </dgm:pt>
    <dgm:pt modelId="{4EC73A7C-4E32-441D-B443-23F8C3013B68}" type="pres">
      <dgm:prSet presAssocID="{A7691099-B2CD-4D8A-8956-67300971302D}" presName="Name0" presStyleCnt="0">
        <dgm:presLayoutVars>
          <dgm:dir/>
          <dgm:animLvl val="lvl"/>
          <dgm:resizeHandles val="exact"/>
        </dgm:presLayoutVars>
      </dgm:prSet>
      <dgm:spPr/>
    </dgm:pt>
    <dgm:pt modelId="{CD0A383E-04DB-4658-99B3-56299D682937}" type="pres">
      <dgm:prSet presAssocID="{23839B2D-DF58-4F42-B729-AF624B711FDA}" presName="composite" presStyleCnt="0"/>
      <dgm:spPr/>
    </dgm:pt>
    <dgm:pt modelId="{EB05E07D-EB10-4666-BF5A-F7501F506687}" type="pres">
      <dgm:prSet presAssocID="{23839B2D-DF58-4F42-B729-AF624B711FDA}" presName="parTx" presStyleLbl="alignNode1" presStyleIdx="0" presStyleCnt="3">
        <dgm:presLayoutVars>
          <dgm:chMax val="0"/>
          <dgm:chPref val="0"/>
        </dgm:presLayoutVars>
      </dgm:prSet>
      <dgm:spPr/>
    </dgm:pt>
    <dgm:pt modelId="{4849F027-3C24-45E2-8DDD-D774E843C08F}" type="pres">
      <dgm:prSet presAssocID="{23839B2D-DF58-4F42-B729-AF624B711FDA}" presName="desTx" presStyleLbl="alignAccFollowNode1" presStyleIdx="0" presStyleCnt="3">
        <dgm:presLayoutVars/>
      </dgm:prSet>
      <dgm:spPr/>
    </dgm:pt>
    <dgm:pt modelId="{BCD6DE8C-C58E-449C-B8CC-3460B87E47CD}" type="pres">
      <dgm:prSet presAssocID="{1251E684-057F-4E57-8823-F8D98710528D}" presName="space" presStyleCnt="0"/>
      <dgm:spPr/>
    </dgm:pt>
    <dgm:pt modelId="{575EFC8F-C55D-46B4-B917-3AB4B8435F2E}" type="pres">
      <dgm:prSet presAssocID="{03769F23-9E0F-43FC-B30A-93B8652274CD}" presName="composite" presStyleCnt="0"/>
      <dgm:spPr/>
    </dgm:pt>
    <dgm:pt modelId="{B88AC6B8-D744-4BA4-AFAE-480320907CEF}" type="pres">
      <dgm:prSet presAssocID="{03769F23-9E0F-43FC-B30A-93B8652274CD}" presName="parTx" presStyleLbl="alignNode1" presStyleIdx="1" presStyleCnt="3">
        <dgm:presLayoutVars>
          <dgm:chMax val="0"/>
          <dgm:chPref val="0"/>
        </dgm:presLayoutVars>
      </dgm:prSet>
      <dgm:spPr/>
    </dgm:pt>
    <dgm:pt modelId="{7EFBB870-13E8-47AB-9B01-9FFF2A9C585D}" type="pres">
      <dgm:prSet presAssocID="{03769F23-9E0F-43FC-B30A-93B8652274CD}" presName="desTx" presStyleLbl="alignAccFollowNode1" presStyleIdx="1" presStyleCnt="3">
        <dgm:presLayoutVars/>
      </dgm:prSet>
      <dgm:spPr/>
    </dgm:pt>
    <dgm:pt modelId="{531FA094-3889-485A-91B3-D90DE802073E}" type="pres">
      <dgm:prSet presAssocID="{232708AF-94D2-4BC5-9834-8DCD9FAD56F0}" presName="space" presStyleCnt="0"/>
      <dgm:spPr/>
    </dgm:pt>
    <dgm:pt modelId="{5D46D213-0E94-4FF0-ADCB-DD13BA2C9AD0}" type="pres">
      <dgm:prSet presAssocID="{639034A1-B5F1-4177-AC1E-5709616DD0B1}" presName="composite" presStyleCnt="0"/>
      <dgm:spPr/>
    </dgm:pt>
    <dgm:pt modelId="{A4D231D8-0B1D-42D4-A269-8EFFA656E632}" type="pres">
      <dgm:prSet presAssocID="{639034A1-B5F1-4177-AC1E-5709616DD0B1}" presName="parTx" presStyleLbl="alignNode1" presStyleIdx="2" presStyleCnt="3">
        <dgm:presLayoutVars>
          <dgm:chMax val="0"/>
          <dgm:chPref val="0"/>
        </dgm:presLayoutVars>
      </dgm:prSet>
      <dgm:spPr/>
    </dgm:pt>
    <dgm:pt modelId="{DA1C537A-B6BC-4726-A4C0-69883EB3D07A}" type="pres">
      <dgm:prSet presAssocID="{639034A1-B5F1-4177-AC1E-5709616DD0B1}" presName="desTx" presStyleLbl="alignAccFollowNode1" presStyleIdx="2" presStyleCnt="3">
        <dgm:presLayoutVars/>
      </dgm:prSet>
      <dgm:spPr/>
    </dgm:pt>
  </dgm:ptLst>
  <dgm:cxnLst>
    <dgm:cxn modelId="{C7D68B0A-6103-46E7-8328-EBD569DD7CF7}" type="presOf" srcId="{03769F23-9E0F-43FC-B30A-93B8652274CD}" destId="{B88AC6B8-D744-4BA4-AFAE-480320907CEF}" srcOrd="0" destOrd="0" presId="urn:microsoft.com/office/officeart/2016/7/layout/HorizontalActionList"/>
    <dgm:cxn modelId="{9BD8AA18-3580-4F7C-9079-A8011208F93B}" type="presOf" srcId="{639034A1-B5F1-4177-AC1E-5709616DD0B1}" destId="{A4D231D8-0B1D-42D4-A269-8EFFA656E632}" srcOrd="0" destOrd="0" presId="urn:microsoft.com/office/officeart/2016/7/layout/HorizontalActionList"/>
    <dgm:cxn modelId="{AE13A427-E6A0-41FD-89AA-9B6904B025F2}" srcId="{A7691099-B2CD-4D8A-8956-67300971302D}" destId="{03769F23-9E0F-43FC-B30A-93B8652274CD}" srcOrd="1" destOrd="0" parTransId="{6875D473-7378-41AA-A5E0-77B73A101654}" sibTransId="{232708AF-94D2-4BC5-9834-8DCD9FAD56F0}"/>
    <dgm:cxn modelId="{A89DF538-8E69-4EA8-A4FA-AA3DD4A1063E}" type="presOf" srcId="{489DEF4E-7F70-44E4-8D88-3E845333E1AA}" destId="{DA1C537A-B6BC-4726-A4C0-69883EB3D07A}" srcOrd="0" destOrd="0" presId="urn:microsoft.com/office/officeart/2016/7/layout/HorizontalActionList"/>
    <dgm:cxn modelId="{1A35CF43-2BA4-482D-8DB7-E237D9C40B83}" type="presOf" srcId="{23839B2D-DF58-4F42-B729-AF624B711FDA}" destId="{EB05E07D-EB10-4666-BF5A-F7501F506687}" srcOrd="0" destOrd="0" presId="urn:microsoft.com/office/officeart/2016/7/layout/HorizontalActionList"/>
    <dgm:cxn modelId="{1D06147D-75D9-439C-9ACB-345EFD6DFD53}" srcId="{03769F23-9E0F-43FC-B30A-93B8652274CD}" destId="{CB935FD9-3B07-4FD0-95E3-B8037CFA8495}" srcOrd="0" destOrd="0" parTransId="{9F9F2337-35A7-44BD-92FA-4BDCA48D4421}" sibTransId="{58E9F3E0-5C27-41B6-9A8B-23D086B717B7}"/>
    <dgm:cxn modelId="{8119B280-90A0-4B33-951F-051B3C00A49A}" type="presOf" srcId="{A7691099-B2CD-4D8A-8956-67300971302D}" destId="{4EC73A7C-4E32-441D-B443-23F8C3013B68}" srcOrd="0" destOrd="0" presId="urn:microsoft.com/office/officeart/2016/7/layout/HorizontalActionList"/>
    <dgm:cxn modelId="{6E58A999-9E94-4D9C-8043-F7E6FB6FAFD8}" srcId="{A7691099-B2CD-4D8A-8956-67300971302D}" destId="{639034A1-B5F1-4177-AC1E-5709616DD0B1}" srcOrd="2" destOrd="0" parTransId="{EDB01B15-8B37-4A24-9D84-39218B56100C}" sibTransId="{DD922AD1-4963-4998-8D01-2BF937AA0D9A}"/>
    <dgm:cxn modelId="{6576069A-E8CF-461A-8BD2-6EE82EC1D392}" srcId="{A7691099-B2CD-4D8A-8956-67300971302D}" destId="{23839B2D-DF58-4F42-B729-AF624B711FDA}" srcOrd="0" destOrd="0" parTransId="{692A78DF-5498-4252-A5F3-521C95DB030C}" sibTransId="{1251E684-057F-4E57-8823-F8D98710528D}"/>
    <dgm:cxn modelId="{6ECEE5B4-406F-4149-B261-175F983361EF}" srcId="{23839B2D-DF58-4F42-B729-AF624B711FDA}" destId="{1F404B18-727C-403A-9E9D-CA36D154ED89}" srcOrd="0" destOrd="0" parTransId="{2E5C7D22-E309-4D6A-90B8-6AE2DD8AB9C8}" sibTransId="{0AFCDEF9-608B-43DA-84E8-E17F650F879D}"/>
    <dgm:cxn modelId="{49EDD7C6-7F67-4FBE-8820-8BEAB6DE4B5B}" type="presOf" srcId="{1F404B18-727C-403A-9E9D-CA36D154ED89}" destId="{4849F027-3C24-45E2-8DDD-D774E843C08F}" srcOrd="0" destOrd="0" presId="urn:microsoft.com/office/officeart/2016/7/layout/HorizontalActionList"/>
    <dgm:cxn modelId="{8E0BCFD4-6B3D-4A1F-82E7-CD44717A9AD0}" type="presOf" srcId="{CB935FD9-3B07-4FD0-95E3-B8037CFA8495}" destId="{7EFBB870-13E8-47AB-9B01-9FFF2A9C585D}" srcOrd="0" destOrd="0" presId="urn:microsoft.com/office/officeart/2016/7/layout/HorizontalActionList"/>
    <dgm:cxn modelId="{3EC173F6-0AC0-4A3A-AE3C-17D92DAA0178}" srcId="{639034A1-B5F1-4177-AC1E-5709616DD0B1}" destId="{489DEF4E-7F70-44E4-8D88-3E845333E1AA}" srcOrd="0" destOrd="0" parTransId="{D61DD9BF-4658-409D-B6C2-5CF6FCE6FD42}" sibTransId="{5B27EEFA-976E-426A-BC65-3E7F4B686A2B}"/>
    <dgm:cxn modelId="{29A55D7F-F4DF-4775-8C93-B62344CEE70B}" type="presParOf" srcId="{4EC73A7C-4E32-441D-B443-23F8C3013B68}" destId="{CD0A383E-04DB-4658-99B3-56299D682937}" srcOrd="0" destOrd="0" presId="urn:microsoft.com/office/officeart/2016/7/layout/HorizontalActionList"/>
    <dgm:cxn modelId="{B31946F7-F4FC-4127-BFE4-51E0CC303170}" type="presParOf" srcId="{CD0A383E-04DB-4658-99B3-56299D682937}" destId="{EB05E07D-EB10-4666-BF5A-F7501F506687}" srcOrd="0" destOrd="0" presId="urn:microsoft.com/office/officeart/2016/7/layout/HorizontalActionList"/>
    <dgm:cxn modelId="{892FCAAF-4406-42FD-A1D3-2C9517ABBC95}" type="presParOf" srcId="{CD0A383E-04DB-4658-99B3-56299D682937}" destId="{4849F027-3C24-45E2-8DDD-D774E843C08F}" srcOrd="1" destOrd="0" presId="urn:microsoft.com/office/officeart/2016/7/layout/HorizontalActionList"/>
    <dgm:cxn modelId="{A1A9BDC2-ACC7-492A-909E-103D32589CC4}" type="presParOf" srcId="{4EC73A7C-4E32-441D-B443-23F8C3013B68}" destId="{BCD6DE8C-C58E-449C-B8CC-3460B87E47CD}" srcOrd="1" destOrd="0" presId="urn:microsoft.com/office/officeart/2016/7/layout/HorizontalActionList"/>
    <dgm:cxn modelId="{4938F4B2-AFC9-4D27-8703-CD4090095DC2}" type="presParOf" srcId="{4EC73A7C-4E32-441D-B443-23F8C3013B68}" destId="{575EFC8F-C55D-46B4-B917-3AB4B8435F2E}" srcOrd="2" destOrd="0" presId="urn:microsoft.com/office/officeart/2016/7/layout/HorizontalActionList"/>
    <dgm:cxn modelId="{5AADECBF-3819-4580-9FDE-37C72E1F01F5}" type="presParOf" srcId="{575EFC8F-C55D-46B4-B917-3AB4B8435F2E}" destId="{B88AC6B8-D744-4BA4-AFAE-480320907CEF}" srcOrd="0" destOrd="0" presId="urn:microsoft.com/office/officeart/2016/7/layout/HorizontalActionList"/>
    <dgm:cxn modelId="{54D5AA0D-B329-4FEE-98F0-B13ECFB5A70E}" type="presParOf" srcId="{575EFC8F-C55D-46B4-B917-3AB4B8435F2E}" destId="{7EFBB870-13E8-47AB-9B01-9FFF2A9C585D}" srcOrd="1" destOrd="0" presId="urn:microsoft.com/office/officeart/2016/7/layout/HorizontalActionList"/>
    <dgm:cxn modelId="{6E66B307-78C9-4370-8443-420E773C7AC6}" type="presParOf" srcId="{4EC73A7C-4E32-441D-B443-23F8C3013B68}" destId="{531FA094-3889-485A-91B3-D90DE802073E}" srcOrd="3" destOrd="0" presId="urn:microsoft.com/office/officeart/2016/7/layout/HorizontalActionList"/>
    <dgm:cxn modelId="{E0FE62B1-BEA2-4432-87A5-D95B06E39AEE}" type="presParOf" srcId="{4EC73A7C-4E32-441D-B443-23F8C3013B68}" destId="{5D46D213-0E94-4FF0-ADCB-DD13BA2C9AD0}" srcOrd="4" destOrd="0" presId="urn:microsoft.com/office/officeart/2016/7/layout/HorizontalActionList"/>
    <dgm:cxn modelId="{77BBDB34-623A-4F79-A9EB-E2B6DD843994}" type="presParOf" srcId="{5D46D213-0E94-4FF0-ADCB-DD13BA2C9AD0}" destId="{A4D231D8-0B1D-42D4-A269-8EFFA656E632}" srcOrd="0" destOrd="0" presId="urn:microsoft.com/office/officeart/2016/7/layout/HorizontalActionList"/>
    <dgm:cxn modelId="{83266FBD-D2F9-452F-AC95-06A0D3000CEB}" type="presParOf" srcId="{5D46D213-0E94-4FF0-ADCB-DD13BA2C9AD0}" destId="{DA1C537A-B6BC-4726-A4C0-69883EB3D07A}" srcOrd="1" destOrd="0" presId="urn:microsoft.com/office/officeart/2016/7/layout/HorizontalAc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739B30-5D63-4E5B-B4F3-F9BD1EAFD5D9}">
      <dsp:nvSpPr>
        <dsp:cNvPr id="0" name=""/>
        <dsp:cNvSpPr/>
      </dsp:nvSpPr>
      <dsp:spPr>
        <a:xfrm>
          <a:off x="609762" y="1427297"/>
          <a:ext cx="1749937" cy="1749937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4E45CD-AF85-47CD-AA37-E2CC099F26BE}">
      <dsp:nvSpPr>
        <dsp:cNvPr id="0" name=""/>
        <dsp:cNvSpPr/>
      </dsp:nvSpPr>
      <dsp:spPr>
        <a:xfrm>
          <a:off x="982700" y="1800234"/>
          <a:ext cx="1004062" cy="100406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397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6D5CD9-E04F-43DD-989D-9E2493BA5E19}">
      <dsp:nvSpPr>
        <dsp:cNvPr id="0" name=""/>
        <dsp:cNvSpPr/>
      </dsp:nvSpPr>
      <dsp:spPr>
        <a:xfrm>
          <a:off x="50356" y="3722297"/>
          <a:ext cx="2868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300" b="0" kern="1200">
              <a:latin typeface="Arial Nova"/>
            </a:rPr>
            <a:t>Brief overview of the campaign goals and objectives. </a:t>
          </a:r>
        </a:p>
      </dsp:txBody>
      <dsp:txXfrm>
        <a:off x="50356" y="3722297"/>
        <a:ext cx="2868750" cy="720000"/>
      </dsp:txXfrm>
    </dsp:sp>
    <dsp:sp modelId="{9696E776-464F-4030-B4DD-6095057BC75A}">
      <dsp:nvSpPr>
        <dsp:cNvPr id="0" name=""/>
        <dsp:cNvSpPr/>
      </dsp:nvSpPr>
      <dsp:spPr>
        <a:xfrm>
          <a:off x="3980543" y="1427297"/>
          <a:ext cx="1749937" cy="1749937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F4E1DB-A9C6-42DE-A937-7350BCE74A07}">
      <dsp:nvSpPr>
        <dsp:cNvPr id="0" name=""/>
        <dsp:cNvSpPr/>
      </dsp:nvSpPr>
      <dsp:spPr>
        <a:xfrm>
          <a:off x="4353481" y="1800234"/>
          <a:ext cx="1004062" cy="100406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397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2EFF3D-F7DE-4FE6-B7BD-56763CF3BAC4}">
      <dsp:nvSpPr>
        <dsp:cNvPr id="0" name=""/>
        <dsp:cNvSpPr/>
      </dsp:nvSpPr>
      <dsp:spPr>
        <a:xfrm>
          <a:off x="3421137" y="3722297"/>
          <a:ext cx="2868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300" b="0" kern="1200">
              <a:latin typeface="Arial Nova"/>
            </a:rPr>
            <a:t>Highlight the importance of social media in achieving overall marketing objectives. </a:t>
          </a:r>
        </a:p>
      </dsp:txBody>
      <dsp:txXfrm>
        <a:off x="3421137" y="3722297"/>
        <a:ext cx="2868750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197218-396F-4038-83B0-B3D8C8E64C41}">
      <dsp:nvSpPr>
        <dsp:cNvPr id="0" name=""/>
        <dsp:cNvSpPr/>
      </dsp:nvSpPr>
      <dsp:spPr>
        <a:xfrm>
          <a:off x="970242" y="883992"/>
          <a:ext cx="1043929" cy="104392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397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3A8EB2-AC9A-4F49-A8BE-73DAE45E7195}">
      <dsp:nvSpPr>
        <dsp:cNvPr id="0" name=""/>
        <dsp:cNvSpPr/>
      </dsp:nvSpPr>
      <dsp:spPr>
        <a:xfrm>
          <a:off x="879" y="2032562"/>
          <a:ext cx="2982656" cy="4473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2890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900" kern="1200">
              <a:latin typeface="Arial Nova"/>
            </a:rPr>
            <a:t>Adjust</a:t>
          </a:r>
        </a:p>
      </dsp:txBody>
      <dsp:txXfrm>
        <a:off x="879" y="2032562"/>
        <a:ext cx="2982656" cy="447398"/>
      </dsp:txXfrm>
    </dsp:sp>
    <dsp:sp modelId="{DBB4B9B7-F82C-45D1-A66B-FB95F38850A5}">
      <dsp:nvSpPr>
        <dsp:cNvPr id="0" name=""/>
        <dsp:cNvSpPr/>
      </dsp:nvSpPr>
      <dsp:spPr>
        <a:xfrm>
          <a:off x="879" y="2528630"/>
          <a:ext cx="2982656" cy="7888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>
              <a:latin typeface="Arial Nova"/>
            </a:rPr>
            <a:t>Adjust content strategies based on top-performing content. </a:t>
          </a:r>
        </a:p>
      </dsp:txBody>
      <dsp:txXfrm>
        <a:off x="879" y="2528630"/>
        <a:ext cx="2982656" cy="788854"/>
      </dsp:txXfrm>
    </dsp:sp>
    <dsp:sp modelId="{8CB1B4A7-F750-455B-AEAA-3F79B0676CDB}">
      <dsp:nvSpPr>
        <dsp:cNvPr id="0" name=""/>
        <dsp:cNvSpPr/>
      </dsp:nvSpPr>
      <dsp:spPr>
        <a:xfrm>
          <a:off x="4474863" y="883992"/>
          <a:ext cx="1043929" cy="104392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397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B74BDC-EF1F-4214-96DB-5A8D5083383C}">
      <dsp:nvSpPr>
        <dsp:cNvPr id="0" name=""/>
        <dsp:cNvSpPr/>
      </dsp:nvSpPr>
      <dsp:spPr>
        <a:xfrm>
          <a:off x="3505500" y="2032562"/>
          <a:ext cx="2982656" cy="4473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2890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900" kern="1200">
              <a:latin typeface="Arial Nova"/>
            </a:rPr>
            <a:t>Optimize</a:t>
          </a:r>
        </a:p>
      </dsp:txBody>
      <dsp:txXfrm>
        <a:off x="3505500" y="2032562"/>
        <a:ext cx="2982656" cy="447398"/>
      </dsp:txXfrm>
    </dsp:sp>
    <dsp:sp modelId="{34F9F9C0-5689-4D00-B354-B6064C5F9E99}">
      <dsp:nvSpPr>
        <dsp:cNvPr id="0" name=""/>
        <dsp:cNvSpPr/>
      </dsp:nvSpPr>
      <dsp:spPr>
        <a:xfrm>
          <a:off x="3505500" y="2528630"/>
          <a:ext cx="2982656" cy="7888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>
              <a:latin typeface="Arial Nova"/>
            </a:rPr>
            <a:t>Optimize posting schedules for peak engagement. </a:t>
          </a:r>
        </a:p>
      </dsp:txBody>
      <dsp:txXfrm>
        <a:off x="3505500" y="2528630"/>
        <a:ext cx="2982656" cy="788854"/>
      </dsp:txXfrm>
    </dsp:sp>
    <dsp:sp modelId="{D7FF01D6-4C9A-46F9-9C04-104470CF3D33}">
      <dsp:nvSpPr>
        <dsp:cNvPr id="0" name=""/>
        <dsp:cNvSpPr/>
      </dsp:nvSpPr>
      <dsp:spPr>
        <a:xfrm>
          <a:off x="7979484" y="883992"/>
          <a:ext cx="1043929" cy="104392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397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E9D9D6-51B3-4AA2-AF84-74AE9CA40CAC}">
      <dsp:nvSpPr>
        <dsp:cNvPr id="0" name=""/>
        <dsp:cNvSpPr/>
      </dsp:nvSpPr>
      <dsp:spPr>
        <a:xfrm>
          <a:off x="7010121" y="2032562"/>
          <a:ext cx="2982656" cy="4473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2890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900" kern="1200">
              <a:latin typeface="Arial Nova"/>
            </a:rPr>
            <a:t>Schedule</a:t>
          </a:r>
        </a:p>
      </dsp:txBody>
      <dsp:txXfrm>
        <a:off x="7010121" y="2032562"/>
        <a:ext cx="2982656" cy="447398"/>
      </dsp:txXfrm>
    </dsp:sp>
    <dsp:sp modelId="{FBDD22F3-A653-4155-B04D-7D8B3EF19B2B}">
      <dsp:nvSpPr>
        <dsp:cNvPr id="0" name=""/>
        <dsp:cNvSpPr/>
      </dsp:nvSpPr>
      <dsp:spPr>
        <a:xfrm>
          <a:off x="7010121" y="2528630"/>
          <a:ext cx="2982656" cy="7888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>
              <a:latin typeface="Arial Nova"/>
            </a:rPr>
            <a:t>Examples: "Increase focus on video content; schedule posts during Wednesday evenings." </a:t>
          </a:r>
        </a:p>
      </dsp:txBody>
      <dsp:txXfrm>
        <a:off x="7010121" y="2528630"/>
        <a:ext cx="2982656" cy="78885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05E07D-EB10-4666-BF5A-F7501F506687}">
      <dsp:nvSpPr>
        <dsp:cNvPr id="0" name=""/>
        <dsp:cNvSpPr/>
      </dsp:nvSpPr>
      <dsp:spPr>
        <a:xfrm>
          <a:off x="9119" y="146595"/>
          <a:ext cx="2997246" cy="89917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6849" tIns="236849" rIns="236849" bIns="236849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b="1" kern="1200">
              <a:latin typeface="Arial Nova"/>
            </a:rPr>
            <a:t>Summarize</a:t>
          </a:r>
        </a:p>
      </dsp:txBody>
      <dsp:txXfrm>
        <a:off x="9119" y="146595"/>
        <a:ext cx="2997246" cy="899173"/>
      </dsp:txXfrm>
    </dsp:sp>
    <dsp:sp modelId="{4849F027-3C24-45E2-8DDD-D774E843C08F}">
      <dsp:nvSpPr>
        <dsp:cNvPr id="0" name=""/>
        <dsp:cNvSpPr/>
      </dsp:nvSpPr>
      <dsp:spPr>
        <a:xfrm>
          <a:off x="9119" y="1045769"/>
          <a:ext cx="2997246" cy="3158973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6061" tIns="296061" rIns="296061" bIns="296061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>
              <a:latin typeface="Arial Nova"/>
            </a:rPr>
            <a:t>Summarize key findings and their implications.</a:t>
          </a:r>
        </a:p>
      </dsp:txBody>
      <dsp:txXfrm>
        <a:off x="9119" y="1045769"/>
        <a:ext cx="2997246" cy="3158973"/>
      </dsp:txXfrm>
    </dsp:sp>
    <dsp:sp modelId="{B88AC6B8-D744-4BA4-AFAE-480320907CEF}">
      <dsp:nvSpPr>
        <dsp:cNvPr id="0" name=""/>
        <dsp:cNvSpPr/>
      </dsp:nvSpPr>
      <dsp:spPr>
        <a:xfrm>
          <a:off x="3114260" y="146595"/>
          <a:ext cx="2997246" cy="89917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6849" tIns="236849" rIns="236849" bIns="236849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b="1" kern="1200">
              <a:latin typeface="Arial Nova"/>
            </a:rPr>
            <a:t>Reinforce</a:t>
          </a:r>
        </a:p>
      </dsp:txBody>
      <dsp:txXfrm>
        <a:off x="3114260" y="146595"/>
        <a:ext cx="2997246" cy="899173"/>
      </dsp:txXfrm>
    </dsp:sp>
    <dsp:sp modelId="{7EFBB870-13E8-47AB-9B01-9FFF2A9C585D}">
      <dsp:nvSpPr>
        <dsp:cNvPr id="0" name=""/>
        <dsp:cNvSpPr/>
      </dsp:nvSpPr>
      <dsp:spPr>
        <a:xfrm>
          <a:off x="3114260" y="1045769"/>
          <a:ext cx="2997246" cy="3158973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6061" tIns="296061" rIns="296061" bIns="296061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>
              <a:latin typeface="Arial Nova"/>
            </a:rPr>
            <a:t>Reinforce the importance of continuous improvement based on data insights.</a:t>
          </a:r>
        </a:p>
      </dsp:txBody>
      <dsp:txXfrm>
        <a:off x="3114260" y="1045769"/>
        <a:ext cx="2997246" cy="3158973"/>
      </dsp:txXfrm>
    </dsp:sp>
    <dsp:sp modelId="{A4D231D8-0B1D-42D4-A269-8EFFA656E632}">
      <dsp:nvSpPr>
        <dsp:cNvPr id="0" name=""/>
        <dsp:cNvSpPr/>
      </dsp:nvSpPr>
      <dsp:spPr>
        <a:xfrm>
          <a:off x="6219401" y="146595"/>
          <a:ext cx="2997246" cy="89917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6849" tIns="236849" rIns="236849" bIns="236849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b="1" kern="1200">
              <a:latin typeface="Arial Nova"/>
            </a:rPr>
            <a:t>Note</a:t>
          </a:r>
        </a:p>
      </dsp:txBody>
      <dsp:txXfrm>
        <a:off x="6219401" y="146595"/>
        <a:ext cx="2997246" cy="899173"/>
      </dsp:txXfrm>
    </dsp:sp>
    <dsp:sp modelId="{DA1C537A-B6BC-4726-A4C0-69883EB3D07A}">
      <dsp:nvSpPr>
        <dsp:cNvPr id="0" name=""/>
        <dsp:cNvSpPr/>
      </dsp:nvSpPr>
      <dsp:spPr>
        <a:xfrm>
          <a:off x="6219401" y="1045769"/>
          <a:ext cx="2997246" cy="3158973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6061" tIns="296061" rIns="296061" bIns="296061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0" kern="1200">
              <a:latin typeface="Arial Nova"/>
            </a:rPr>
            <a:t>Replace the placeholders with actual data, metrics, and examples from your specific social media campaign.</a:t>
          </a:r>
        </a:p>
      </dsp:txBody>
      <dsp:txXfrm>
        <a:off x="6219401" y="1045769"/>
        <a:ext cx="2997246" cy="31589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6/7/layout/HorizontalActionList">
  <dgm:title val="Horizontal Action List"/>
  <dgm:desc val="Used to show non-sequential or grouped lists of information. Works well with large amounts of text. All text has the same level of emphasis, and direction is not implied."/>
  <dgm:catLst>
    <dgm:cat type="list" pri="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 fact="0.6"/>
      <dgm:constr type="h" for="des" forName="composite" op="equ"/>
      <dgm:constr type="w" for="ch" forName="composite" refType="w"/>
      <dgm:constr type="w" for="des" forName="parTx"/>
      <dgm:constr type="h" for="des" forName="parTx" op="equ"/>
      <dgm:constr type="w" for="des" forName="desTx"/>
      <dgm:constr type="primFontSz" for="des" forName="parTx" val="54"/>
      <dgm:constr type="primFontSz" for="des" forName="desTx" refType="primFontSz" refFor="des" refForName="parTx" op="lte" fact="0.75"/>
      <dgm:constr type="h" for="des" forName="desTx" op="equ"/>
      <dgm:constr type="w" for="ch" forName="space" op="equ" val="3"/>
    </dgm:constrLst>
    <dgm:ruleLst>
      <dgm:rule type="w" for="ch" forName="composite" val="0" fact="NaN" max="NaN"/>
    </dgm:ruleLst>
    <dgm:forEach name="Name6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3"/>
            <dgm:constr type="h"/>
            <dgm:constr type="tMarg" refType="w" fact="0.224"/>
            <dgm:constr type="bMarg" refType="w" fact="0.224"/>
            <dgm:constr type="lMarg" refType="w" fact="0.224"/>
            <dgm:constr type="rMarg" refType="w" fact="0.224"/>
          </dgm:constrLst>
          <dgm:ruleLst>
            <dgm:rule type="h" val="INF" fact="NaN" max="NaN"/>
            <dgm:rule type="primFontSz" val="14" fact="NaN" max="NaN"/>
          </dgm:ruleLst>
        </dgm:layoutNode>
        <dgm:layoutNode name="desTx" styleLbl="alignAccFollowNode1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primFontSz" val="28"/>
            <dgm:constr type="tMarg" refType="w" fact="0.28"/>
            <dgm:constr type="bMarg" refType="w" fact="0.28"/>
            <dgm:constr type="lMarg" refType="w" fact="0.28"/>
            <dgm:constr type="rMarg" refType="w" fact="0.28"/>
          </dgm:constrLst>
          <dgm:ruleLst>
            <dgm:rule type="h" val="INF" fact="NaN" max="NaN"/>
            <dgm:rule type="primFontSz" val="11" fact="NaN" max="NaN"/>
          </dgm:ruleLst>
        </dgm:layoutNode>
      </dgm:layoutNode>
      <dgm:forEach name="Name19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="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spc="3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8BB37-67E1-420F-B488-3DE93FA3DF1F}" type="datetimeFigureOut">
              <a:rPr lang="en-US" dirty="0"/>
              <a:t>1/4/2024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509963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96382-B15D-466F-9E7D-0603461872B7}" type="datetimeFigureOut">
              <a:rPr lang="en-US" dirty="0"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821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672AE-FC7B-40BA-8844-0693A2434617}" type="datetimeFigureOut">
              <a:rPr lang="en-US" dirty="0"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83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8EC8D-9508-4A2C-8FBC-4C089BA52EE5}" type="datetimeFigureOut">
              <a:rPr lang="en-US" dirty="0"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809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 spc="3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A1C89-C29A-4D79-B5A1-1F424905E9A1}" type="datetimeFigureOut">
              <a:rPr lang="en-US" dirty="0"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62905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CC248-0691-4AB1-BB8B-882D656FF160}" type="datetimeFigureOut">
              <a:rPr lang="en-US" dirty="0"/>
              <a:t>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176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21606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21606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54B09-E178-460F-B46D-023FA9745608}" type="datetimeFigureOut">
              <a:rPr lang="en-US" dirty="0"/>
              <a:t>1/4/2024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336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2E06-21B3-4A3D-A6C8-F0DFEB8AB04D}" type="datetimeFigureOut">
              <a:rPr lang="en-US" dirty="0"/>
              <a:t>1/4/2024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221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CC01-41FD-4607-B8B1-976991065B2D}" type="datetimeFigureOut">
              <a:rPr lang="en-US" dirty="0"/>
              <a:t>1/4/2024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562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1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740A7-C153-476A-BA27-5BE657EA7C21}" type="datetimeFigureOut">
              <a:rPr lang="en-US" dirty="0"/>
              <a:t>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509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1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40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6C2EC-F3EA-4AFE-88D7-51A6BBFDBA8B}" type="datetimeFigureOut">
              <a:rPr lang="en-US" dirty="0"/>
              <a:t>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228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262393"/>
            <a:ext cx="9692640" cy="1428929"/>
          </a:xfrm>
          <a:prstGeom prst="rect">
            <a:avLst/>
          </a:prstGeom>
        </p:spPr>
        <p:txBody>
          <a:bodyPr vert="horz" lIns="91440" tIns="27432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BF2EAB5F-78EB-45CA-9E26-D1BAA0AA6EEC}" type="datetimeFigureOut">
              <a:rPr lang="en-US" dirty="0"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865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1" r:id="rId1"/>
    <p:sldLayoutId id="2147483872" r:id="rId2"/>
    <p:sldLayoutId id="2147483873" r:id="rId3"/>
    <p:sldLayoutId id="2147483874" r:id="rId4"/>
    <p:sldLayoutId id="2147483875" r:id="rId5"/>
    <p:sldLayoutId id="2147483876" r:id="rId6"/>
    <p:sldLayoutId id="2147483877" r:id="rId7"/>
    <p:sldLayoutId id="2147483878" r:id="rId8"/>
    <p:sldLayoutId id="2147483879" r:id="rId9"/>
    <p:sldLayoutId id="2147483880" r:id="rId10"/>
    <p:sldLayoutId id="214748388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spc="-5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2000" kern="1200" spc="1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60481" y="1339516"/>
            <a:ext cx="7785041" cy="4184682"/>
          </a:xfrm>
        </p:spPr>
        <p:txBody>
          <a:bodyPr vert="horz" lIns="228600" tIns="228600" rIns="228600" bIns="228600" rtlCol="0" anchor="ctr">
            <a:noAutofit/>
          </a:bodyPr>
          <a:lstStyle/>
          <a:p>
            <a:r>
              <a:rPr lang="en-US" sz="6000" b="1" i="0" kern="1200" cap="none" spc="-150">
                <a:solidFill>
                  <a:srgbClr val="FFFEFF"/>
                </a:solidFill>
                <a:effectLst/>
                <a:latin typeface="Arial Nova"/>
              </a:rPr>
              <a:t>SOCIAL MEDIA CAMPAIGN RESULTS</a:t>
            </a:r>
            <a:br>
              <a:rPr lang="en-US" sz="6000" b="1" spc="-150">
                <a:solidFill>
                  <a:srgbClr val="FFFEFF"/>
                </a:solidFill>
                <a:latin typeface="Arial Nova"/>
              </a:rPr>
            </a:br>
            <a:r>
              <a:rPr lang="en-US" sz="3500" i="1" spc="-150">
                <a:solidFill>
                  <a:srgbClr val="FFFEFF"/>
                </a:solidFill>
                <a:latin typeface="Arial Nova Light"/>
              </a:rPr>
              <a:t>Presentation template</a:t>
            </a:r>
            <a:endParaRPr lang="en-US" sz="3500" i="1" kern="1200" cap="none" spc="-150">
              <a:solidFill>
                <a:srgbClr val="FFFEFF"/>
              </a:solidFill>
              <a:effectLst/>
              <a:latin typeface="Arial Nova Light"/>
            </a:endParaRPr>
          </a:p>
        </p:txBody>
      </p:sp>
      <p:sp>
        <p:nvSpPr>
          <p:cNvPr id="3" name="Subtitle 2"/>
          <p:cNvSpPr>
            <a:spLocks/>
          </p:cNvSpPr>
          <p:nvPr/>
        </p:nvSpPr>
        <p:spPr>
          <a:xfrm>
            <a:off x="1058009" y="2851373"/>
            <a:ext cx="1992456" cy="117739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algn="ctr" defTabSz="4032504">
              <a:lnSpc>
                <a:spcPct val="120000"/>
              </a:lnSpc>
              <a:spcAft>
                <a:spcPts val="600"/>
              </a:spcAft>
            </a:pPr>
            <a:r>
              <a:rPr lang="en-GB" sz="2400" kern="1200">
                <a:latin typeface="Arial Nova Cond Light"/>
                <a:cs typeface="Calibri"/>
              </a:rPr>
              <a:t>Your Logo</a:t>
            </a:r>
            <a:endParaRPr lang="en-US" sz="2400" kern="1200">
              <a:latin typeface="Arial Nova Cond Light"/>
              <a:cs typeface="Calibri"/>
            </a:endParaRPr>
          </a:p>
          <a:p>
            <a:pPr algn="ctr" defTabSz="4032504">
              <a:lnSpc>
                <a:spcPct val="120000"/>
              </a:lnSpc>
              <a:spcAft>
                <a:spcPts val="600"/>
              </a:spcAft>
            </a:pPr>
            <a:r>
              <a:rPr lang="en-GB" sz="2400" kern="1200">
                <a:latin typeface="Arial Nova Cond Light"/>
                <a:cs typeface="Calibri"/>
              </a:rPr>
              <a:t> Here</a:t>
            </a:r>
            <a:endParaRPr lang="en-US" sz="2400">
              <a:latin typeface="Arial Nova Cond Light"/>
              <a:cs typeface="Calibri" panose="020F0502020204030204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114FECF-DB65-0CF2-AAFA-183FEEC2BC9D}"/>
              </a:ext>
            </a:extLst>
          </p:cNvPr>
          <p:cNvSpPr/>
          <p:nvPr/>
        </p:nvSpPr>
        <p:spPr>
          <a:xfrm>
            <a:off x="1188111" y="2614592"/>
            <a:ext cx="1715472" cy="1633129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 descr="A colorful light bulb with a human head&#10;&#10;Description automatically generated">
            <a:extLst>
              <a:ext uri="{FF2B5EF4-FFF2-40B4-BE49-F238E27FC236}">
                <a16:creationId xmlns:a16="http://schemas.microsoft.com/office/drawing/2014/main" id="{9D071F7C-F650-7828-65C1-8706408FEE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51583" y="5659465"/>
            <a:ext cx="1325107" cy="1299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CA44772-3936-F498-C218-8BE4EB89A1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Rectangle 67">
            <a:extLst>
              <a:ext uri="{FF2B5EF4-FFF2-40B4-BE49-F238E27FC236}">
                <a16:creationId xmlns:a16="http://schemas.microsoft.com/office/drawing/2014/main" id="{106378C3-EA41-4A0B-8144-97AF179E9A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8693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0" name="Rectangle 69">
            <a:extLst>
              <a:ext uri="{FF2B5EF4-FFF2-40B4-BE49-F238E27FC236}">
                <a16:creationId xmlns:a16="http://schemas.microsoft.com/office/drawing/2014/main" id="{2ABC575D-863A-449B-AA18-A22D2A84C8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86933" y="0"/>
            <a:ext cx="480906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1BB06672-1A60-406F-A61F-4563851CE6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5999" y="0"/>
            <a:ext cx="5196840" cy="6858000"/>
          </a:xfrm>
          <a:prstGeom prst="rect">
            <a:avLst/>
          </a:prstGeom>
          <a:solidFill>
            <a:schemeClr val="bg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255B7DB-C18E-6B8F-C77F-2D69558FB3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5993" y="643465"/>
            <a:ext cx="4419074" cy="5560272"/>
          </a:xfrm>
        </p:spPr>
        <p:txBody>
          <a:bodyPr anchor="ctr">
            <a:normAutofit/>
          </a:bodyPr>
          <a:lstStyle/>
          <a:p>
            <a:r>
              <a:rPr lang="en-GB" sz="4500">
                <a:latin typeface="Century Gothic"/>
              </a:rPr>
              <a:t>CONTENT</a:t>
            </a:r>
            <a:r>
              <a:rPr lang="en-GB">
                <a:latin typeface="Century Gothic"/>
              </a:rPr>
              <a:t> REACH</a:t>
            </a:r>
            <a:br>
              <a:rPr lang="en-GB">
                <a:latin typeface="Century Gothic"/>
              </a:rPr>
            </a:br>
            <a:endParaRPr lang="en-GB">
              <a:latin typeface="Century Gothic"/>
              <a:ea typeface="Calibri Light"/>
              <a:cs typeface="Calibri Light"/>
            </a:endParaRPr>
          </a:p>
          <a:p>
            <a:pPr marL="285750" lvl="1" indent="-285750">
              <a:buFont typeface="Courier New"/>
              <a:buChar char="○"/>
            </a:pPr>
            <a:r>
              <a:rPr lang="en-GB" err="1">
                <a:latin typeface="Arial Nova"/>
              </a:rPr>
              <a:t>Analyze</a:t>
            </a:r>
            <a:r>
              <a:rPr lang="en-GB">
                <a:latin typeface="Arial Nova"/>
              </a:rPr>
              <a:t> how different types of content contributed to overall reach.</a:t>
            </a:r>
          </a:p>
          <a:p>
            <a:pPr marL="285750" lvl="1" indent="-285750">
              <a:buFont typeface="Courier New"/>
              <a:buChar char="○"/>
            </a:pPr>
            <a:r>
              <a:rPr lang="en-GB">
                <a:latin typeface="Arial Nova"/>
              </a:rPr>
              <a:t>Evaluate video, image, and text content.</a:t>
            </a:r>
          </a:p>
          <a:p>
            <a:pPr lvl="1"/>
            <a:br>
              <a:rPr lang="en-GB">
                <a:latin typeface="Arial Nova"/>
              </a:rPr>
            </a:br>
            <a:r>
              <a:rPr lang="en-GB" b="1">
                <a:latin typeface="Arial Nova"/>
              </a:rPr>
              <a:t>Examples:</a:t>
            </a:r>
            <a:r>
              <a:rPr lang="en-GB">
                <a:latin typeface="Arial Nova"/>
              </a:rPr>
              <a:t> "Video content reached a wider audience, accounting for 40% of total reach."</a:t>
            </a:r>
          </a:p>
          <a:p>
            <a:endParaRPr lang="en-GB" b="1"/>
          </a:p>
          <a:p>
            <a:endParaRPr lang="en-GB">
              <a:ea typeface="Calibri Light"/>
              <a:cs typeface="Calibri Light"/>
            </a:endParaRPr>
          </a:p>
        </p:txBody>
      </p:sp>
      <p:sp>
        <p:nvSpPr>
          <p:cNvPr id="63" name="Content Placeholder 2">
            <a:extLst>
              <a:ext uri="{FF2B5EF4-FFF2-40B4-BE49-F238E27FC236}">
                <a16:creationId xmlns:a16="http://schemas.microsoft.com/office/drawing/2014/main" id="{503C4B53-BBB8-E8AD-41BC-5D7D4337F7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32248" y="643465"/>
            <a:ext cx="4009730" cy="5528735"/>
          </a:xfrm>
        </p:spPr>
        <p:txBody>
          <a:bodyPr anchor="ctr">
            <a:normAutofit/>
          </a:bodyPr>
          <a:lstStyle/>
          <a:p>
            <a:endParaRPr lang="en-GB"/>
          </a:p>
        </p:txBody>
      </p:sp>
      <p:pic>
        <p:nvPicPr>
          <p:cNvPr id="5" name="Picture 4" descr="A colorful light bulb with a human head&#10;&#10;Description automatically generated">
            <a:extLst>
              <a:ext uri="{FF2B5EF4-FFF2-40B4-BE49-F238E27FC236}">
                <a16:creationId xmlns:a16="http://schemas.microsoft.com/office/drawing/2014/main" id="{9D11A1A6-38B1-A339-DB0F-A775D96F7B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51583" y="5659465"/>
            <a:ext cx="1325107" cy="1299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44800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BA291AC-2BCA-E65C-79E0-01A4847CB2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tangle 64">
            <a:extLst>
              <a:ext uri="{FF2B5EF4-FFF2-40B4-BE49-F238E27FC236}">
                <a16:creationId xmlns:a16="http://schemas.microsoft.com/office/drawing/2014/main" id="{106378C3-EA41-4A0B-8144-97AF179E9A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8693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66" name="Rectangle 65">
            <a:extLst>
              <a:ext uri="{FF2B5EF4-FFF2-40B4-BE49-F238E27FC236}">
                <a16:creationId xmlns:a16="http://schemas.microsoft.com/office/drawing/2014/main" id="{2ABC575D-863A-449B-AA18-A22D2A84C8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86933" y="0"/>
            <a:ext cx="480906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1BB06672-1A60-406F-A61F-4563851CE6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5999" y="0"/>
            <a:ext cx="5196840" cy="6858000"/>
          </a:xfrm>
          <a:prstGeom prst="rect">
            <a:avLst/>
          </a:prstGeom>
          <a:solidFill>
            <a:schemeClr val="bg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004B2C8-213F-FA6F-9E5D-B67182D59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5993" y="643465"/>
            <a:ext cx="4419074" cy="5560272"/>
          </a:xfrm>
        </p:spPr>
        <p:txBody>
          <a:bodyPr anchor="ctr">
            <a:normAutofit/>
          </a:bodyPr>
          <a:lstStyle/>
          <a:p>
            <a:r>
              <a:rPr lang="en-GB" sz="4500">
                <a:latin typeface="Century Gothic"/>
                <a:cs typeface="Calibri"/>
              </a:rPr>
              <a:t>DEMOGRAPHIC DATA</a:t>
            </a:r>
            <a:br>
              <a:rPr lang="en-GB" b="0">
                <a:latin typeface="Arial Nova"/>
                <a:cs typeface="Calibri"/>
              </a:rPr>
            </a:br>
            <a:endParaRPr lang="en-US" b="0">
              <a:latin typeface="Arial Nova"/>
              <a:cs typeface="Calibri"/>
            </a:endParaRPr>
          </a:p>
          <a:p>
            <a:pPr marL="285750" lvl="1" indent="-285750">
              <a:buFont typeface="Courier New"/>
              <a:buChar char="○"/>
            </a:pPr>
            <a:r>
              <a:rPr lang="en-GB">
                <a:latin typeface="Arial Nova"/>
                <a:cs typeface="Calibri"/>
              </a:rPr>
              <a:t>Age, gender, location of the engaged audience.</a:t>
            </a:r>
          </a:p>
          <a:p>
            <a:pPr marL="285750" lvl="1" indent="-285750">
              <a:buFont typeface="Courier New"/>
              <a:buChar char="○"/>
            </a:pPr>
            <a:r>
              <a:rPr lang="en-GB">
                <a:latin typeface="Arial Nova"/>
                <a:cs typeface="Calibri"/>
              </a:rPr>
              <a:t>Changes in demographics during the campaign.</a:t>
            </a:r>
          </a:p>
          <a:p>
            <a:pPr lvl="1"/>
            <a:br>
              <a:rPr lang="en-GB">
                <a:latin typeface="Arial Nova"/>
                <a:cs typeface="Calibri"/>
              </a:rPr>
            </a:br>
            <a:r>
              <a:rPr lang="en-GB">
                <a:latin typeface="Arial Nova"/>
                <a:cs typeface="Calibri"/>
              </a:rPr>
              <a:t>Examples: "Engagement increased among the 25-34 age group by 15%."</a:t>
            </a:r>
          </a:p>
          <a:p>
            <a:endParaRPr lang="en-GB" b="0" i="1">
              <a:latin typeface="Arial Nova"/>
              <a:cs typeface="Calibri"/>
            </a:endParaRPr>
          </a:p>
          <a:p>
            <a:endParaRPr lang="en-GB" b="0" i="1">
              <a:latin typeface="Arial Nova"/>
              <a:ea typeface="Calibri Light"/>
              <a:cs typeface="Calibri"/>
            </a:endParaRPr>
          </a:p>
        </p:txBody>
      </p:sp>
      <p:sp>
        <p:nvSpPr>
          <p:cNvPr id="63" name="Content Placeholder 2">
            <a:extLst>
              <a:ext uri="{FF2B5EF4-FFF2-40B4-BE49-F238E27FC236}">
                <a16:creationId xmlns:a16="http://schemas.microsoft.com/office/drawing/2014/main" id="{F2F01188-B4A4-061E-2F0D-4262898B78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32248" y="643465"/>
            <a:ext cx="4009730" cy="5528735"/>
          </a:xfrm>
        </p:spPr>
        <p:txBody>
          <a:bodyPr anchor="ctr">
            <a:normAutofit/>
          </a:bodyPr>
          <a:lstStyle/>
          <a:p>
            <a:endParaRPr lang="en-GB">
              <a:latin typeface="Arial Nova"/>
            </a:endParaRPr>
          </a:p>
        </p:txBody>
      </p:sp>
      <p:pic>
        <p:nvPicPr>
          <p:cNvPr id="5" name="Picture 4" descr="A colorful light bulb with a human head&#10;&#10;Description automatically generated">
            <a:extLst>
              <a:ext uri="{FF2B5EF4-FFF2-40B4-BE49-F238E27FC236}">
                <a16:creationId xmlns:a16="http://schemas.microsoft.com/office/drawing/2014/main" id="{E85F06FE-3235-5457-A63D-159364CADB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51583" y="5659465"/>
            <a:ext cx="1325107" cy="1299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43884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5A5B124-BD54-43E9-E44E-1E881A0BE6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EBB507A-4CD7-4FB2-A45B-AA83624A23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ED360F3-9486-4724-8EB2-20E3BF28BA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C64B838-38CB-38EB-5E6D-C7C338ADE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08229" y="978511"/>
            <a:ext cx="7177203" cy="4041648"/>
          </a:xfrm>
        </p:spPr>
        <p:txBody>
          <a:bodyPr vert="horz" lIns="91440" tIns="27432" rIns="91440" bIns="45720" rtlCol="0" anchor="b">
            <a:normAutofit/>
          </a:bodyPr>
          <a:lstStyle/>
          <a:p>
            <a:pPr>
              <a:lnSpc>
                <a:spcPct val="85000"/>
              </a:lnSpc>
            </a:pPr>
            <a:r>
              <a:rPr lang="en-US" sz="6000">
                <a:solidFill>
                  <a:schemeClr val="tx1"/>
                </a:solidFill>
                <a:latin typeface="Arial Nova"/>
              </a:rPr>
              <a:t>AUDIENCE INSIGHTS:</a:t>
            </a:r>
            <a:br>
              <a:rPr lang="en-US" sz="5000">
                <a:latin typeface="Arial Nova"/>
              </a:rPr>
            </a:br>
            <a:r>
              <a:rPr lang="en-US" sz="4000" b="0" i="1">
                <a:solidFill>
                  <a:schemeClr val="tx1"/>
                </a:solidFill>
                <a:latin typeface="Arial Nova Light"/>
              </a:rPr>
              <a:t>Understanding the demographics and </a:t>
            </a:r>
            <a:r>
              <a:rPr lang="en-US" sz="4000" b="0" i="1" err="1">
                <a:solidFill>
                  <a:schemeClr val="tx1"/>
                </a:solidFill>
                <a:latin typeface="Arial Nova Light"/>
              </a:rPr>
              <a:t>behaviour</a:t>
            </a:r>
            <a:r>
              <a:rPr lang="en-US" sz="4000" b="0" i="1">
                <a:solidFill>
                  <a:schemeClr val="tx1"/>
                </a:solidFill>
                <a:latin typeface="Arial Nova Light"/>
              </a:rPr>
              <a:t> of the target audience.</a:t>
            </a:r>
          </a:p>
        </p:txBody>
      </p:sp>
      <p:pic>
        <p:nvPicPr>
          <p:cNvPr id="6" name="Picture 5" descr="Light bulb on yellow background with sketched light beams and cord">
            <a:extLst>
              <a:ext uri="{FF2B5EF4-FFF2-40B4-BE49-F238E27FC236}">
                <a16:creationId xmlns:a16="http://schemas.microsoft.com/office/drawing/2014/main" id="{B3830F7A-CF7E-F33B-AD17-916001EB59A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5157" r="12832" b="3"/>
          <a:stretch/>
        </p:blipFill>
        <p:spPr>
          <a:xfrm>
            <a:off x="457200" y="10"/>
            <a:ext cx="3568372" cy="6857990"/>
          </a:xfrm>
          <a:prstGeom prst="rect">
            <a:avLst/>
          </a:prstGeom>
        </p:spPr>
      </p:pic>
      <p:pic>
        <p:nvPicPr>
          <p:cNvPr id="7" name="Picture 6" descr="A colorful light bulb with a human head&#10;&#10;Description automatically generated">
            <a:extLst>
              <a:ext uri="{FF2B5EF4-FFF2-40B4-BE49-F238E27FC236}">
                <a16:creationId xmlns:a16="http://schemas.microsoft.com/office/drawing/2014/main" id="{32B46B17-0EB3-DB3D-DA78-81B488CA95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51583" y="5659465"/>
            <a:ext cx="1325107" cy="1299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75115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FBAF517-5BC9-5D7E-CB42-CD3D6064A3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Rectangle 67">
            <a:extLst>
              <a:ext uri="{FF2B5EF4-FFF2-40B4-BE49-F238E27FC236}">
                <a16:creationId xmlns:a16="http://schemas.microsoft.com/office/drawing/2014/main" id="{106378C3-EA41-4A0B-8144-97AF179E9A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8693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0" name="Rectangle 69">
            <a:extLst>
              <a:ext uri="{FF2B5EF4-FFF2-40B4-BE49-F238E27FC236}">
                <a16:creationId xmlns:a16="http://schemas.microsoft.com/office/drawing/2014/main" id="{2ABC575D-863A-449B-AA18-A22D2A84C8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86933" y="0"/>
            <a:ext cx="480906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1BB06672-1A60-406F-A61F-4563851CE6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5999" y="0"/>
            <a:ext cx="5196840" cy="6858000"/>
          </a:xfrm>
          <a:prstGeom prst="rect">
            <a:avLst/>
          </a:prstGeom>
          <a:solidFill>
            <a:schemeClr val="bg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D2E772-BB81-C069-D440-3CD4AA60D6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5993" y="643465"/>
            <a:ext cx="4419074" cy="5560272"/>
          </a:xfrm>
        </p:spPr>
        <p:txBody>
          <a:bodyPr anchor="ctr">
            <a:normAutofit/>
          </a:bodyPr>
          <a:lstStyle/>
          <a:p>
            <a:r>
              <a:rPr lang="en-GB" sz="4500" b="1">
                <a:latin typeface="Arial Nova"/>
              </a:rPr>
              <a:t>BEHAVIOURAL INSIGHTS</a:t>
            </a:r>
            <a:br>
              <a:rPr lang="en-GB">
                <a:latin typeface="Arial Nova"/>
              </a:rPr>
            </a:br>
            <a:endParaRPr lang="en-US">
              <a:latin typeface="Arial Nova"/>
              <a:cs typeface="Calibri Light"/>
            </a:endParaRPr>
          </a:p>
          <a:p>
            <a:pPr marL="285750" lvl="1" indent="-285750">
              <a:buFont typeface="Courier New"/>
              <a:buChar char="○"/>
            </a:pPr>
            <a:r>
              <a:rPr lang="en-GB">
                <a:latin typeface="Arial Nova"/>
              </a:rPr>
              <a:t>Peak engagement times and days.</a:t>
            </a:r>
          </a:p>
          <a:p>
            <a:pPr marL="285750" lvl="1" indent="-285750">
              <a:buFont typeface="Courier New"/>
              <a:buChar char="○"/>
            </a:pPr>
            <a:r>
              <a:rPr lang="en-GB">
                <a:latin typeface="Arial Nova"/>
              </a:rPr>
              <a:t>Types of content preferred by the audience.</a:t>
            </a:r>
            <a:br>
              <a:rPr lang="en-GB">
                <a:latin typeface="Arial Nova"/>
              </a:rPr>
            </a:br>
            <a:endParaRPr lang="en-GB">
              <a:latin typeface="Arial Nova"/>
            </a:endParaRPr>
          </a:p>
          <a:p>
            <a:pPr lvl="1"/>
            <a:r>
              <a:rPr lang="en-GB">
                <a:latin typeface="Arial Nova"/>
              </a:rPr>
              <a:t>Examples: "Wednesday evenings consistently showed the highest engagement."</a:t>
            </a:r>
          </a:p>
          <a:p>
            <a:endParaRPr lang="en-GB">
              <a:latin typeface="Arial Nova"/>
            </a:endParaRPr>
          </a:p>
          <a:p>
            <a:endParaRPr lang="en-GB">
              <a:latin typeface="Arial Nova"/>
            </a:endParaRPr>
          </a:p>
        </p:txBody>
      </p:sp>
      <p:sp>
        <p:nvSpPr>
          <p:cNvPr id="63" name="Content Placeholder 2">
            <a:extLst>
              <a:ext uri="{FF2B5EF4-FFF2-40B4-BE49-F238E27FC236}">
                <a16:creationId xmlns:a16="http://schemas.microsoft.com/office/drawing/2014/main" id="{A0F3139D-D7E4-9FEE-2078-5594D02493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32248" y="643465"/>
            <a:ext cx="4009730" cy="5528735"/>
          </a:xfrm>
        </p:spPr>
        <p:txBody>
          <a:bodyPr anchor="ctr">
            <a:normAutofit/>
          </a:bodyPr>
          <a:lstStyle/>
          <a:p>
            <a:endParaRPr lang="en-GB"/>
          </a:p>
        </p:txBody>
      </p:sp>
      <p:pic>
        <p:nvPicPr>
          <p:cNvPr id="5" name="Picture 4" descr="A colorful light bulb with a human head&#10;&#10;Description automatically generated">
            <a:extLst>
              <a:ext uri="{FF2B5EF4-FFF2-40B4-BE49-F238E27FC236}">
                <a16:creationId xmlns:a16="http://schemas.microsoft.com/office/drawing/2014/main" id="{1B031EC3-2C35-D6C0-7776-3C5E10F581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51583" y="5659465"/>
            <a:ext cx="1325107" cy="1299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36294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0E46C00-E25D-7691-6E5C-70F2BC7AB3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93167C4-7ABD-4E49-9694-5E0564B1C6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C48361-4990-441C-BCC7-1B7E71688F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1EBB8E8-DF34-46B4-8697-0D8C8DB6D5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23376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129370-4DF7-79C4-7114-55D0CE9AE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160" y="931862"/>
            <a:ext cx="6059962" cy="5087938"/>
          </a:xfrm>
        </p:spPr>
        <p:txBody>
          <a:bodyPr vert="horz" lIns="91440" tIns="27432" rIns="91440" bIns="45720" rtlCol="0" anchor="ctr">
            <a:normAutofit/>
          </a:bodyPr>
          <a:lstStyle/>
          <a:p>
            <a:pPr>
              <a:lnSpc>
                <a:spcPct val="85000"/>
              </a:lnSpc>
            </a:pPr>
            <a:r>
              <a:rPr lang="en-US" sz="6000" b="0">
                <a:solidFill>
                  <a:srgbClr val="FFFFFF"/>
                </a:solidFill>
                <a:latin typeface="Arial Nova"/>
              </a:rPr>
              <a:t>CAMPAIGN ROI:</a:t>
            </a:r>
            <a:r>
              <a:rPr lang="en-US" sz="4500" b="0">
                <a:solidFill>
                  <a:srgbClr val="FFFFFF"/>
                </a:solidFill>
                <a:latin typeface="Arial Nova"/>
              </a:rPr>
              <a:t> </a:t>
            </a:r>
            <a:br>
              <a:rPr lang="en-US" sz="4500" b="0">
                <a:latin typeface="Arial Nova"/>
              </a:rPr>
            </a:br>
            <a:r>
              <a:rPr lang="en-US" sz="4000" b="0" i="1">
                <a:solidFill>
                  <a:srgbClr val="FFFFFF"/>
                </a:solidFill>
                <a:latin typeface="Arial Nova Light"/>
              </a:rPr>
              <a:t>Evaluate the return on investment and cost-effectiveness.</a:t>
            </a: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35417EB8-D7CD-427B-B5E9-9A88C85B45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72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ABB4B243-B5D9-4B56-B29F-6356B903BB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33761" y="-2812"/>
            <a:ext cx="4059079" cy="68608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olorful light bulb with a human head&#10;&#10;Description automatically generated">
            <a:extLst>
              <a:ext uri="{FF2B5EF4-FFF2-40B4-BE49-F238E27FC236}">
                <a16:creationId xmlns:a16="http://schemas.microsoft.com/office/drawing/2014/main" id="{D9E946FD-4133-F185-C9EE-BB22EAAA95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51583" y="5659465"/>
            <a:ext cx="1325107" cy="1299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64876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17864D3-2AD9-AF33-422B-56F89A4B05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8" name="Rectangle 67">
            <a:extLst>
              <a:ext uri="{FF2B5EF4-FFF2-40B4-BE49-F238E27FC236}">
                <a16:creationId xmlns:a16="http://schemas.microsoft.com/office/drawing/2014/main" id="{0AE80D91-18AA-438F-BFF4-E6BABFDFBA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29284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EF05C5AB-8A34-4DF3-AB54-AD74AA4324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04698" y="0"/>
            <a:ext cx="5188141" cy="686546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0BC63BA-6670-2ED5-EE44-3F8F7D5D5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0056" y="1005093"/>
            <a:ext cx="4401776" cy="5376334"/>
          </a:xfrm>
        </p:spPr>
        <p:txBody>
          <a:bodyPr anchor="ctr">
            <a:normAutofit/>
          </a:bodyPr>
          <a:lstStyle/>
          <a:p>
            <a:r>
              <a:rPr lang="en-GB" sz="4500" b="1">
                <a:solidFill>
                  <a:srgbClr val="FFFFFF"/>
                </a:solidFill>
                <a:latin typeface="Arial Nova"/>
              </a:rPr>
              <a:t>COST </a:t>
            </a:r>
            <a:r>
              <a:rPr lang="en-GB" sz="4500">
                <a:solidFill>
                  <a:srgbClr val="FFFFFF"/>
                </a:solidFill>
                <a:latin typeface="Arial Nova"/>
              </a:rPr>
              <a:t>PER RESULT</a:t>
            </a:r>
            <a:br>
              <a:rPr lang="en-GB" sz="2800">
                <a:latin typeface="Arial Nova"/>
                <a:ea typeface="Calibri Light"/>
                <a:cs typeface="Calibri Light"/>
              </a:rPr>
            </a:br>
            <a:endParaRPr lang="en-GB" sz="2800">
              <a:solidFill>
                <a:srgbClr val="FFFFFF"/>
              </a:solidFill>
              <a:latin typeface="Arial Nova"/>
              <a:ea typeface="Calibri Light"/>
              <a:cs typeface="Calibri Light"/>
            </a:endParaRPr>
          </a:p>
          <a:p>
            <a:pPr marL="285750" lvl="1" indent="-285750">
              <a:buFont typeface="Courier New"/>
              <a:buChar char="○"/>
            </a:pPr>
            <a:r>
              <a:rPr lang="en-GB">
                <a:solidFill>
                  <a:srgbClr val="FFFFFF"/>
                </a:solidFill>
                <a:latin typeface="Arial Nova"/>
              </a:rPr>
              <a:t>Calculate the cost per click, conversion, or other specified results.</a:t>
            </a:r>
            <a:br>
              <a:rPr lang="en-US">
                <a:latin typeface="Arial Nova"/>
              </a:rPr>
            </a:br>
            <a:endParaRPr lang="en-GB">
              <a:solidFill>
                <a:srgbClr val="FFFFFF"/>
              </a:solidFill>
              <a:latin typeface="Arial Nova"/>
            </a:endParaRPr>
          </a:p>
          <a:p>
            <a:pPr lvl="1"/>
            <a:r>
              <a:rPr lang="en-GB" b="1">
                <a:solidFill>
                  <a:srgbClr val="FFFFFF"/>
                </a:solidFill>
                <a:latin typeface="Arial Nova"/>
              </a:rPr>
              <a:t>Examples:</a:t>
            </a:r>
            <a:r>
              <a:rPr lang="en-GB">
                <a:solidFill>
                  <a:srgbClr val="FFFFFF"/>
                </a:solidFill>
                <a:latin typeface="Arial Nova"/>
              </a:rPr>
              <a:t> "Our cost per conversion decreased by 20% compared to the last campaign."</a:t>
            </a:r>
          </a:p>
          <a:p>
            <a:endParaRPr lang="en-GB" sz="2800" b="1">
              <a:solidFill>
                <a:srgbClr val="FFFFFF"/>
              </a:solidFill>
              <a:latin typeface="Arial Nova"/>
            </a:endParaRPr>
          </a:p>
          <a:p>
            <a:endParaRPr lang="en-GB" sz="2800">
              <a:solidFill>
                <a:srgbClr val="FFFFFF"/>
              </a:solidFill>
              <a:latin typeface="Arial Nova"/>
            </a:endParaRPr>
          </a:p>
          <a:p>
            <a:endParaRPr lang="en-GB" sz="2800">
              <a:solidFill>
                <a:srgbClr val="FFFFFF"/>
              </a:solidFill>
              <a:latin typeface="Arial Nova"/>
              <a:ea typeface="Calibri Light"/>
              <a:cs typeface="Calibri Light"/>
            </a:endParaRPr>
          </a:p>
        </p:txBody>
      </p:sp>
      <p:sp>
        <p:nvSpPr>
          <p:cNvPr id="63" name="Content Placeholder 2">
            <a:extLst>
              <a:ext uri="{FF2B5EF4-FFF2-40B4-BE49-F238E27FC236}">
                <a16:creationId xmlns:a16="http://schemas.microsoft.com/office/drawing/2014/main" id="{21FE2584-CE49-D93F-0AF4-8499220C22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643467"/>
            <a:ext cx="4817766" cy="5578528"/>
          </a:xfrm>
        </p:spPr>
        <p:txBody>
          <a:bodyPr anchor="ctr">
            <a:normAutofit/>
          </a:bodyPr>
          <a:lstStyle/>
          <a:p>
            <a:endParaRPr lang="en-GB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AA3B856C-9196-4702-BED7-5733C7EAA6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9665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5" name="Picture 4" descr="A colorful light bulb with a human head&#10;&#10;Description automatically generated">
            <a:extLst>
              <a:ext uri="{FF2B5EF4-FFF2-40B4-BE49-F238E27FC236}">
                <a16:creationId xmlns:a16="http://schemas.microsoft.com/office/drawing/2014/main" id="{7AD89218-59B4-8AC1-44B5-4AAF56C7D6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51583" y="5659465"/>
            <a:ext cx="1325107" cy="1299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88376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E073C91-DAC7-4145-B38C-63152640FB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8" name="Rectangle 67">
            <a:extLst>
              <a:ext uri="{FF2B5EF4-FFF2-40B4-BE49-F238E27FC236}">
                <a16:creationId xmlns:a16="http://schemas.microsoft.com/office/drawing/2014/main" id="{0AE80D91-18AA-438F-BFF4-E6BABFDFBA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29284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EF05C5AB-8A34-4DF3-AB54-AD74AA4324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04698" y="0"/>
            <a:ext cx="5188141" cy="686546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D23F2D-9342-69EF-38A3-4806042481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2937" y="643466"/>
            <a:ext cx="3962658" cy="5376334"/>
          </a:xfrm>
        </p:spPr>
        <p:txBody>
          <a:bodyPr anchor="ctr">
            <a:normAutofit/>
          </a:bodyPr>
          <a:lstStyle/>
          <a:p>
            <a:r>
              <a:rPr lang="en-GB" sz="4500" b="1">
                <a:solidFill>
                  <a:srgbClr val="FFFFFF"/>
                </a:solidFill>
                <a:latin typeface="Arial Nova"/>
              </a:rPr>
              <a:t>REVENUE GENERATED</a:t>
            </a:r>
            <a:br>
              <a:rPr lang="en-GB" sz="4500" b="1">
                <a:latin typeface="Arial Nova"/>
              </a:rPr>
            </a:br>
            <a:endParaRPr lang="en-GB" sz="4500" b="1">
              <a:solidFill>
                <a:srgbClr val="FFFFFF"/>
              </a:solidFill>
              <a:latin typeface="Arial Nova"/>
              <a:ea typeface="Calibri Light"/>
              <a:cs typeface="Calibri Light"/>
            </a:endParaRPr>
          </a:p>
          <a:p>
            <a:pPr marL="285750" lvl="1" indent="-285750">
              <a:buFont typeface="Courier New"/>
              <a:buChar char="○"/>
            </a:pPr>
            <a:r>
              <a:rPr lang="en-GB">
                <a:solidFill>
                  <a:srgbClr val="FFFFFF"/>
                </a:solidFill>
                <a:latin typeface="Arial Nova"/>
              </a:rPr>
              <a:t>If applicable, showcase the revenue directly attributed to the campaign.</a:t>
            </a:r>
            <a:br>
              <a:rPr lang="en-GB">
                <a:latin typeface="Arial Nova"/>
              </a:rPr>
            </a:br>
            <a:endParaRPr lang="en-GB">
              <a:solidFill>
                <a:srgbClr val="FFFFFF"/>
              </a:solidFill>
              <a:latin typeface="Arial Nova"/>
            </a:endParaRPr>
          </a:p>
          <a:p>
            <a:pPr lvl="1"/>
            <a:r>
              <a:rPr lang="en-GB" b="1">
                <a:solidFill>
                  <a:srgbClr val="FFFFFF"/>
                </a:solidFill>
                <a:latin typeface="Arial Nova"/>
              </a:rPr>
              <a:t>Examples:</a:t>
            </a:r>
            <a:r>
              <a:rPr lang="en-GB">
                <a:solidFill>
                  <a:srgbClr val="FFFFFF"/>
                </a:solidFill>
                <a:latin typeface="Arial Nova"/>
              </a:rPr>
              <a:t> "The campaign contributed to a 25% increase in online sales."</a:t>
            </a:r>
            <a:endParaRPr lang="en-GB" kern="1200" spc="-150">
              <a:solidFill>
                <a:srgbClr val="FFFFFF"/>
              </a:solidFill>
              <a:latin typeface="Arial Nova"/>
            </a:endParaRPr>
          </a:p>
          <a:p>
            <a:endParaRPr lang="en-GB" sz="2500">
              <a:solidFill>
                <a:srgbClr val="FFFFFF"/>
              </a:solidFill>
              <a:latin typeface="Arial Nova"/>
              <a:ea typeface="Calibri Light"/>
              <a:cs typeface="Calibri Light"/>
            </a:endParaRPr>
          </a:p>
          <a:p>
            <a:endParaRPr lang="en-GB" sz="2500" b="1">
              <a:solidFill>
                <a:srgbClr val="FFFFFF"/>
              </a:solidFill>
              <a:latin typeface="Arial Nova"/>
            </a:endParaRPr>
          </a:p>
          <a:p>
            <a:endParaRPr lang="en-GB" sz="2500">
              <a:solidFill>
                <a:srgbClr val="FFFFFF"/>
              </a:solidFill>
              <a:latin typeface="Arial Nova"/>
            </a:endParaRPr>
          </a:p>
          <a:p>
            <a:endParaRPr lang="en-GB" sz="2500">
              <a:solidFill>
                <a:srgbClr val="FFFFFF"/>
              </a:solidFill>
              <a:latin typeface="Arial Nova"/>
              <a:ea typeface="Calibri Light"/>
              <a:cs typeface="Calibri Light"/>
            </a:endParaRPr>
          </a:p>
        </p:txBody>
      </p:sp>
      <p:sp>
        <p:nvSpPr>
          <p:cNvPr id="63" name="Content Placeholder 2">
            <a:extLst>
              <a:ext uri="{FF2B5EF4-FFF2-40B4-BE49-F238E27FC236}">
                <a16:creationId xmlns:a16="http://schemas.microsoft.com/office/drawing/2014/main" id="{D983DFC4-EC08-CEE1-863B-843CE301E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643467"/>
            <a:ext cx="4817766" cy="5578528"/>
          </a:xfrm>
        </p:spPr>
        <p:txBody>
          <a:bodyPr anchor="ctr">
            <a:normAutofit/>
          </a:bodyPr>
          <a:lstStyle/>
          <a:p>
            <a:endParaRPr lang="en-GB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AA3B856C-9196-4702-BED7-5733C7EAA6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9665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5" name="Picture 4" descr="A colorful light bulb with a human head&#10;&#10;Description automatically generated">
            <a:extLst>
              <a:ext uri="{FF2B5EF4-FFF2-40B4-BE49-F238E27FC236}">
                <a16:creationId xmlns:a16="http://schemas.microsoft.com/office/drawing/2014/main" id="{1E069B54-5E62-09BF-937B-9110BB501F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51583" y="5659465"/>
            <a:ext cx="1325107" cy="1299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3823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33F3921-58B2-4288-661F-0F3CC6FA79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112F398-C8E5-4322-B9FE-EBA4B6C94A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163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B55519A-61B7-4BC4-97EB-EF5FC8AB0C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63824" y="0"/>
            <a:ext cx="8129016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79D7518-A228-F78C-C3BD-C08D8B33B1E1}"/>
              </a:ext>
            </a:extLst>
          </p:cNvPr>
          <p:cNvSpPr txBox="1"/>
          <p:nvPr/>
        </p:nvSpPr>
        <p:spPr>
          <a:xfrm>
            <a:off x="3098229" y="1839589"/>
            <a:ext cx="8561215" cy="867037"/>
          </a:xfrm>
          <a:prstGeom prst="rect">
            <a:avLst/>
          </a:prstGeom>
        </p:spPr>
        <p:txBody>
          <a:bodyPr rot="0" spcFirstLastPara="0" vertOverflow="overflow" horzOverflow="overflow" vert="horz" lIns="228600" tIns="228600" rIns="228600" bIns="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defTabSz="585216">
              <a:lnSpc>
                <a:spcPct val="80000"/>
              </a:lnSpc>
              <a:spcBef>
                <a:spcPct val="0"/>
              </a:spcBef>
              <a:spcAft>
                <a:spcPts val="384"/>
              </a:spcAft>
            </a:pPr>
            <a:r>
              <a:rPr lang="en-GB" sz="6000" b="1" kern="1200">
                <a:solidFill>
                  <a:srgbClr val="555555"/>
                </a:solidFill>
                <a:latin typeface="Arial Nova"/>
              </a:rPr>
              <a:t>RECOMMENDATIONS</a:t>
            </a:r>
            <a:endParaRPr lang="en-US" sz="6000" b="1">
              <a:latin typeface="Arial Nova"/>
              <a:ea typeface="+mj-ea"/>
              <a:cs typeface="+mj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CE7271E-199D-7549-70F2-DA98A1D9C95D}"/>
              </a:ext>
            </a:extLst>
          </p:cNvPr>
          <p:cNvSpPr txBox="1"/>
          <p:nvPr/>
        </p:nvSpPr>
        <p:spPr>
          <a:xfrm>
            <a:off x="3291569" y="2610000"/>
            <a:ext cx="7526409" cy="132343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defTabSz="585216">
              <a:spcAft>
                <a:spcPts val="600"/>
              </a:spcAft>
            </a:pPr>
            <a:r>
              <a:rPr lang="en-GB" sz="4000" i="1" kern="1200">
                <a:solidFill>
                  <a:srgbClr val="555555"/>
                </a:solidFill>
                <a:latin typeface="Arial Nova Light"/>
              </a:rPr>
              <a:t>Propose actionable insights for future campaigns</a:t>
            </a:r>
            <a:endParaRPr lang="en-GB" sz="4000">
              <a:latin typeface="Arial Nova Light"/>
            </a:endParaRPr>
          </a:p>
        </p:txBody>
      </p:sp>
      <p:pic>
        <p:nvPicPr>
          <p:cNvPr id="6" name="Picture 5" descr="A colorful light bulb with a human head&#10;&#10;Description automatically generated">
            <a:extLst>
              <a:ext uri="{FF2B5EF4-FFF2-40B4-BE49-F238E27FC236}">
                <a16:creationId xmlns:a16="http://schemas.microsoft.com/office/drawing/2014/main" id="{795ACD80-B786-C82C-B6B4-2FCDE87274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51583" y="5659465"/>
            <a:ext cx="1325107" cy="1299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9234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4D7161C7-045E-45D4-9F10-08C95D9F29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BAF6370-6BA9-4B90-A186-9019906ABF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33F8C28-9D55-445E-BFC4-0E0010552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0"/>
            <a:ext cx="10835640" cy="5105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646B810F-5DD5-4C38-8F58-4DD282BEB3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5105400"/>
            <a:ext cx="10835640" cy="1752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89E8A40-C96E-C7B2-C062-6D3BFFC2FCDA}"/>
              </a:ext>
            </a:extLst>
          </p:cNvPr>
          <p:cNvSpPr txBox="1"/>
          <p:nvPr/>
        </p:nvSpPr>
        <p:spPr>
          <a:xfrm>
            <a:off x="802115" y="5439905"/>
            <a:ext cx="11292977" cy="1076324"/>
          </a:xfrm>
          <a:prstGeom prst="rect">
            <a:avLst/>
          </a:prstGeom>
        </p:spPr>
        <p:txBody>
          <a:bodyPr rot="0" spcFirstLastPara="0" vertOverflow="overflow" horzOverflow="overflow" vert="horz" lIns="91440" tIns="27432" rIns="91440" bIns="45720" numCol="1" spcCol="0" rtlCol="0" fromWordArt="0" anchor="b" anchorCtr="0" forceAA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85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6000" b="1" spc="-50">
                <a:latin typeface="Arial Nova"/>
                <a:ea typeface="+mj-ea"/>
                <a:cs typeface="+mj-cs"/>
              </a:rPr>
              <a:t>OPTIMIZATION STRATEGIES</a:t>
            </a:r>
          </a:p>
        </p:txBody>
      </p:sp>
      <p:pic>
        <p:nvPicPr>
          <p:cNvPr id="6" name="Graphic 5" descr="Head with Gears">
            <a:extLst>
              <a:ext uri="{FF2B5EF4-FFF2-40B4-BE49-F238E27FC236}">
                <a16:creationId xmlns:a16="http://schemas.microsoft.com/office/drawing/2014/main" id="{AB483303-274F-B5B7-D15F-4220B19F90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97280" y="640081"/>
            <a:ext cx="3825240" cy="3825240"/>
          </a:xfrm>
          <a:prstGeom prst="rect">
            <a:avLst/>
          </a:prstGeom>
        </p:spPr>
      </p:pic>
      <p:pic>
        <p:nvPicPr>
          <p:cNvPr id="5" name="Picture 4" descr="A colorful light bulb with a human head&#10;&#10;Description automatically generated">
            <a:extLst>
              <a:ext uri="{FF2B5EF4-FFF2-40B4-BE49-F238E27FC236}">
                <a16:creationId xmlns:a16="http://schemas.microsoft.com/office/drawing/2014/main" id="{3A7AA49F-71C4-00DB-44FF-7B066C91A2F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51583" y="5659465"/>
            <a:ext cx="1325107" cy="1299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69494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>
            <a:extLst>
              <a:ext uri="{FF2B5EF4-FFF2-40B4-BE49-F238E27FC236}">
                <a16:creationId xmlns:a16="http://schemas.microsoft.com/office/drawing/2014/main" id="{74597FA4-203B-4F08-BC52-46DEB52E9F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DD067974-A2D5-4094-AE1A-B074EF5579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2209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37E2960-9786-458F-8BF0-9E3E9B4ECE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4" name="TextBox 1">
            <a:extLst>
              <a:ext uri="{FF2B5EF4-FFF2-40B4-BE49-F238E27FC236}">
                <a16:creationId xmlns:a16="http://schemas.microsoft.com/office/drawing/2014/main" id="{F94334C5-12B7-387B-A1EA-B9C77772588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07072097"/>
              </p:ext>
            </p:extLst>
          </p:nvPr>
        </p:nvGraphicFramePr>
        <p:xfrm>
          <a:off x="1417046" y="1328546"/>
          <a:ext cx="9993657" cy="42014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3" name="Picture 102" descr="A colorful light bulb with a human head&#10;&#10;Description automatically generated">
            <a:extLst>
              <a:ext uri="{FF2B5EF4-FFF2-40B4-BE49-F238E27FC236}">
                <a16:creationId xmlns:a16="http://schemas.microsoft.com/office/drawing/2014/main" id="{9E94E26D-F9F5-5E4E-50F8-B4F5527BE80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051583" y="5659465"/>
            <a:ext cx="1325107" cy="1299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6225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493167C4-7ABD-4E49-9694-5E0564B1C6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6C48361-4990-441C-BCC7-1B7E71688F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7BE7519-56BA-BDBC-8D14-FAED99FED250}"/>
              </a:ext>
            </a:extLst>
          </p:cNvPr>
          <p:cNvSpPr txBox="1"/>
          <p:nvPr/>
        </p:nvSpPr>
        <p:spPr>
          <a:xfrm>
            <a:off x="1261872" y="1028699"/>
            <a:ext cx="9418320" cy="3862083"/>
          </a:xfrm>
          <a:prstGeom prst="rect">
            <a:avLst/>
          </a:prstGeom>
        </p:spPr>
        <p:txBody>
          <a:bodyPr rot="0" spcFirstLastPara="0" vertOverflow="overflow" horzOverflow="overflow" vert="horz" lIns="91440" tIns="27432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marL="857250" indent="-857250" algn="ctr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10000"/>
            </a:pPr>
            <a:r>
              <a:rPr lang="en-US" sz="6000" b="1" spc="-50">
                <a:latin typeface="Arial Nova"/>
                <a:ea typeface="+mj-ea"/>
                <a:cs typeface="+mj-cs"/>
              </a:rPr>
              <a:t>INTRODUCTION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D7E8ECA2-60A0-4D39-817D-F1E982ED7F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651500" y="5097592"/>
            <a:ext cx="596394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A colorful light bulb with a human head&#10;&#10;Description automatically generated">
            <a:extLst>
              <a:ext uri="{FF2B5EF4-FFF2-40B4-BE49-F238E27FC236}">
                <a16:creationId xmlns:a16="http://schemas.microsoft.com/office/drawing/2014/main" id="{69373D6B-3EA2-1245-1716-5C9A87CA85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51583" y="5659465"/>
            <a:ext cx="1325107" cy="1299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48055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4D7161C7-045E-45D4-9F10-08C95D9F29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BAF6370-6BA9-4B90-A186-9019906ABF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33F8C28-9D55-445E-BFC4-0E0010552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0"/>
            <a:ext cx="10835640" cy="5105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646B810F-5DD5-4C38-8F58-4DD282BEB3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5105400"/>
            <a:ext cx="10835640" cy="1752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A80FCD5-2CB5-CF73-DF0D-BFDE1B590BA3}"/>
              </a:ext>
            </a:extLst>
          </p:cNvPr>
          <p:cNvSpPr txBox="1"/>
          <p:nvPr/>
        </p:nvSpPr>
        <p:spPr>
          <a:xfrm>
            <a:off x="595471" y="5297838"/>
            <a:ext cx="11370468" cy="1554188"/>
          </a:xfrm>
          <a:prstGeom prst="rect">
            <a:avLst/>
          </a:prstGeom>
        </p:spPr>
        <p:txBody>
          <a:bodyPr rot="0" spcFirstLastPara="0" vertOverflow="overflow" horzOverflow="overflow" vert="horz" lIns="91440" tIns="27432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85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6000" b="1" spc="-50">
                <a:latin typeface="Arial Nova"/>
                <a:ea typeface="+mj-ea"/>
                <a:cs typeface="+mj-cs"/>
              </a:rPr>
              <a:t>AUDIENCE TARGETING REFINEMENT</a:t>
            </a:r>
          </a:p>
        </p:txBody>
      </p:sp>
      <p:pic>
        <p:nvPicPr>
          <p:cNvPr id="6" name="Graphic 5" descr="Contact">
            <a:extLst>
              <a:ext uri="{FF2B5EF4-FFF2-40B4-BE49-F238E27FC236}">
                <a16:creationId xmlns:a16="http://schemas.microsoft.com/office/drawing/2014/main" id="{42B9FD99-5BC0-5601-03D2-447AD5BAE8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97280" y="640081"/>
            <a:ext cx="3825240" cy="3825240"/>
          </a:xfrm>
          <a:prstGeom prst="rect">
            <a:avLst/>
          </a:prstGeom>
        </p:spPr>
      </p:pic>
      <p:pic>
        <p:nvPicPr>
          <p:cNvPr id="5" name="Picture 4" descr="A colorful light bulb with a human head&#10;&#10;Description automatically generated">
            <a:extLst>
              <a:ext uri="{FF2B5EF4-FFF2-40B4-BE49-F238E27FC236}">
                <a16:creationId xmlns:a16="http://schemas.microsoft.com/office/drawing/2014/main" id="{11583059-1152-8EF0-CF54-53E2C435467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51583" y="5659465"/>
            <a:ext cx="1325107" cy="1299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15171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extLst>
              <a:ext uri="{FF2B5EF4-FFF2-40B4-BE49-F238E27FC236}">
                <a16:creationId xmlns:a16="http://schemas.microsoft.com/office/drawing/2014/main" id="{93A02D2D-BECC-4028-99FB-E8FC50679B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4" name="Picture 3" descr="White bulbs with a yellow one standing out">
            <a:extLst>
              <a:ext uri="{FF2B5EF4-FFF2-40B4-BE49-F238E27FC236}">
                <a16:creationId xmlns:a16="http://schemas.microsoft.com/office/drawing/2014/main" id="{FB8296E7-EDC6-8DA6-D501-9618D010276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0602" t="-2000" r="18313" b="2982"/>
          <a:stretch/>
        </p:blipFill>
        <p:spPr>
          <a:xfrm>
            <a:off x="20" y="-188060"/>
            <a:ext cx="4418474" cy="704248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3ECCD9D-4A71-1FAC-1B4E-0E5F866D8748}"/>
              </a:ext>
            </a:extLst>
          </p:cNvPr>
          <p:cNvSpPr txBox="1"/>
          <p:nvPr/>
        </p:nvSpPr>
        <p:spPr>
          <a:xfrm>
            <a:off x="4849053" y="1363851"/>
            <a:ext cx="6015571" cy="4351337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/>
          <a:p>
            <a:pPr marL="342900" lvl="1" indent="-182880">
              <a:spcAft>
                <a:spcPts val="600"/>
              </a:spcAft>
              <a:buClr>
                <a:schemeClr val="accent1"/>
              </a:buClr>
              <a:buSzPct val="110000"/>
              <a:buFont typeface="Arial" panose="020B0604020202020204" pitchFamily="34" charset="0"/>
              <a:buChar char="•"/>
            </a:pPr>
            <a:r>
              <a:rPr lang="en-US" b="1">
                <a:solidFill>
                  <a:srgbClr val="0C0C0C"/>
                </a:solidFill>
                <a:latin typeface="Arial Nova"/>
              </a:rPr>
              <a:t>Refine audience targeting based on demographic and behavioral insights. </a:t>
            </a:r>
            <a:endParaRPr lang="en-US">
              <a:solidFill>
                <a:srgbClr val="0C0C0C"/>
              </a:solidFill>
              <a:latin typeface="Arial Nova"/>
            </a:endParaRPr>
          </a:p>
          <a:p>
            <a:pPr marL="342900" lvl="1" indent="-182880">
              <a:spcAft>
                <a:spcPts val="600"/>
              </a:spcAft>
              <a:buClr>
                <a:schemeClr val="accent1"/>
              </a:buClr>
              <a:buSzPct val="110000"/>
              <a:buFont typeface="Arial" panose="020B0604020202020204" pitchFamily="34" charset="0"/>
              <a:buChar char="•"/>
            </a:pPr>
            <a:r>
              <a:rPr lang="en-US" b="1">
                <a:solidFill>
                  <a:srgbClr val="0C0C0C"/>
                </a:solidFill>
                <a:latin typeface="Arial Nova"/>
              </a:rPr>
              <a:t>Examples: </a:t>
            </a:r>
            <a:r>
              <a:rPr lang="en-US">
                <a:solidFill>
                  <a:srgbClr val="0C0C0C"/>
                </a:solidFill>
                <a:latin typeface="Arial Nova"/>
              </a:rPr>
              <a:t>"Tailor content for the 25-34 age group; experiment with location-based targeting." 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49EBAA82-3C18-428E-9643-AC8242FED8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6" name="Picture 5" descr="A colorful light bulb with a human head&#10;&#10;Description automatically generated">
            <a:extLst>
              <a:ext uri="{FF2B5EF4-FFF2-40B4-BE49-F238E27FC236}">
                <a16:creationId xmlns:a16="http://schemas.microsoft.com/office/drawing/2014/main" id="{DECB3586-0FFE-71E0-3DD7-40D7DC7A7D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51583" y="5659465"/>
            <a:ext cx="1325107" cy="1299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70251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2842526-8EBA-E962-AEC9-A6ED1C4367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93167C4-7ABD-4E49-9694-5E0564B1C6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6C48361-4990-441C-BCC7-1B7E71688F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BDB6CA3-3189-EFF6-B501-F4648F8900D3}"/>
              </a:ext>
            </a:extLst>
          </p:cNvPr>
          <p:cNvSpPr txBox="1"/>
          <p:nvPr/>
        </p:nvSpPr>
        <p:spPr>
          <a:xfrm>
            <a:off x="1261872" y="1028699"/>
            <a:ext cx="9418320" cy="3862083"/>
          </a:xfrm>
          <a:prstGeom prst="rect">
            <a:avLst/>
          </a:prstGeom>
        </p:spPr>
        <p:txBody>
          <a:bodyPr rot="0" spcFirstLastPara="0" vertOverflow="overflow" horzOverflow="overflow" vert="horz" lIns="91440" tIns="27432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6000" b="1" spc="-50">
                <a:latin typeface="Arial Nova"/>
                <a:ea typeface="+mj-ea"/>
                <a:cs typeface="+mj-cs"/>
              </a:rPr>
              <a:t>CONCLUSION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7E8ECA2-60A0-4D39-817D-F1E982ED7F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651500" y="5097592"/>
            <a:ext cx="596394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 descr="A colorful light bulb with a human head&#10;&#10;Description automatically generated">
            <a:extLst>
              <a:ext uri="{FF2B5EF4-FFF2-40B4-BE49-F238E27FC236}">
                <a16:creationId xmlns:a16="http://schemas.microsoft.com/office/drawing/2014/main" id="{F52F59AD-04F9-B99C-7D18-336EC7CC16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51583" y="5659465"/>
            <a:ext cx="1325107" cy="1299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15099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74597FA4-203B-4F08-BC52-46DEB52E9F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D025F99-599A-49C8-8B0C-824ED37DBA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4" name="TextBox 1">
            <a:extLst>
              <a:ext uri="{FF2B5EF4-FFF2-40B4-BE49-F238E27FC236}">
                <a16:creationId xmlns:a16="http://schemas.microsoft.com/office/drawing/2014/main" id="{B8B4DA7F-DF45-268A-CB46-A57E9D790E7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61070606"/>
              </p:ext>
            </p:extLst>
          </p:nvPr>
        </p:nvGraphicFramePr>
        <p:xfrm>
          <a:off x="1481622" y="1250168"/>
          <a:ext cx="9225767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17" name="Picture 116" descr="A colorful light bulb with a human head&#10;&#10;Description automatically generated">
            <a:extLst>
              <a:ext uri="{FF2B5EF4-FFF2-40B4-BE49-F238E27FC236}">
                <a16:creationId xmlns:a16="http://schemas.microsoft.com/office/drawing/2014/main" id="{13751287-1276-9FBA-11DE-2BA5E975258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051583" y="5659465"/>
            <a:ext cx="1325107" cy="1299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042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Rectangle 181">
            <a:extLst>
              <a:ext uri="{FF2B5EF4-FFF2-40B4-BE49-F238E27FC236}">
                <a16:creationId xmlns:a16="http://schemas.microsoft.com/office/drawing/2014/main" id="{74597FA4-203B-4F08-BC52-46DEB52E9F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" name="Rectangle 183">
            <a:extLst>
              <a:ext uri="{FF2B5EF4-FFF2-40B4-BE49-F238E27FC236}">
                <a16:creationId xmlns:a16="http://schemas.microsoft.com/office/drawing/2014/main" id="{085B5D29-D9E4-40B2-8A6E-FDDB5F6A13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05541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Rectangle 185">
            <a:extLst>
              <a:ext uri="{FF2B5EF4-FFF2-40B4-BE49-F238E27FC236}">
                <a16:creationId xmlns:a16="http://schemas.microsoft.com/office/drawing/2014/main" id="{94CD0091-17B3-49ED-ABF9-8B9642E3C9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172" name="TextBox 3">
            <a:extLst>
              <a:ext uri="{FF2B5EF4-FFF2-40B4-BE49-F238E27FC236}">
                <a16:creationId xmlns:a16="http://schemas.microsoft.com/office/drawing/2014/main" id="{1E97DEBA-9036-D51E-5A42-530B2532416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88282050"/>
              </p:ext>
            </p:extLst>
          </p:nvPr>
        </p:nvGraphicFramePr>
        <p:xfrm>
          <a:off x="4517271" y="499941"/>
          <a:ext cx="6340244" cy="58695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30" name="Picture 129" descr="A colorful light bulb with a human head&#10;&#10;Description automatically generated">
            <a:extLst>
              <a:ext uri="{FF2B5EF4-FFF2-40B4-BE49-F238E27FC236}">
                <a16:creationId xmlns:a16="http://schemas.microsoft.com/office/drawing/2014/main" id="{AAFA324B-9940-449D-955E-68589CE1F16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051583" y="5659465"/>
            <a:ext cx="1325107" cy="1299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386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493167C4-7ABD-4E49-9694-5E0564B1C6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6C48361-4990-441C-BCC7-1B7E71688F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1EBB8E8-DF34-46B4-8697-0D8C8DB6D5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23376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2F853-3846-7A8F-CF99-725E18A82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160" y="751049"/>
            <a:ext cx="6333625" cy="5268751"/>
          </a:xfrm>
        </p:spPr>
        <p:txBody>
          <a:bodyPr vert="horz" lIns="91440" tIns="27432" rIns="91440" bIns="45720" rtlCol="0" anchor="ctr">
            <a:normAutofit/>
          </a:bodyPr>
          <a:lstStyle/>
          <a:p>
            <a:pPr>
              <a:lnSpc>
                <a:spcPct val="85000"/>
              </a:lnSpc>
            </a:pPr>
            <a:r>
              <a:rPr lang="en-US" sz="6000">
                <a:solidFill>
                  <a:srgbClr val="FFFFFF"/>
                </a:solidFill>
                <a:latin typeface="Arial Nova"/>
              </a:rPr>
              <a:t>KEY METRICS:</a:t>
            </a:r>
            <a:r>
              <a:rPr lang="en-US" sz="6000" b="0">
                <a:solidFill>
                  <a:srgbClr val="FFFFFF"/>
                </a:solidFill>
                <a:latin typeface="Arial Nova"/>
              </a:rPr>
              <a:t> </a:t>
            </a:r>
            <a:br>
              <a:rPr lang="en-US" sz="6000" b="0">
                <a:latin typeface="Arial Nova"/>
              </a:rPr>
            </a:br>
            <a:r>
              <a:rPr lang="en-US" b="0" i="1">
                <a:solidFill>
                  <a:srgbClr val="FFFFFF"/>
                </a:solidFill>
                <a:latin typeface="Arial Nova"/>
              </a:rPr>
              <a:t>Overview of the metrics used to measure campaign success.</a:t>
            </a:r>
            <a:endParaRPr lang="en-US" b="0">
              <a:solidFill>
                <a:srgbClr val="FFFFFF"/>
              </a:solidFill>
              <a:latin typeface="Arial Nova"/>
            </a:endParaRPr>
          </a:p>
        </p:txBody>
      </p:sp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35417EB8-D7CD-427B-B5E9-9A88C85B45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72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ABB4B243-B5D9-4B56-B29F-6356B903BB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33761" y="-2812"/>
            <a:ext cx="4059079" cy="68608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colorful light bulb with a human head&#10;&#10;Description automatically generated">
            <a:extLst>
              <a:ext uri="{FF2B5EF4-FFF2-40B4-BE49-F238E27FC236}">
                <a16:creationId xmlns:a16="http://schemas.microsoft.com/office/drawing/2014/main" id="{5798D551-43C2-32A0-9EA2-A180413A40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51583" y="5659465"/>
            <a:ext cx="1325107" cy="1299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97751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106378C3-EA41-4A0B-8144-97AF179E9A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8693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ABC575D-863A-449B-AA18-A22D2A84C8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86933" y="0"/>
            <a:ext cx="480906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BB06672-1A60-406F-A61F-4563851CE6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5999" y="0"/>
            <a:ext cx="5196840" cy="6858000"/>
          </a:xfrm>
          <a:prstGeom prst="rect">
            <a:avLst/>
          </a:prstGeom>
          <a:solidFill>
            <a:schemeClr val="bg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E8E9409-760E-1706-9FCC-0686CEDD0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5993" y="643465"/>
            <a:ext cx="4419074" cy="5560272"/>
          </a:xfr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GB" sz="4500" b="1">
                <a:latin typeface="Arial Nova"/>
              </a:rPr>
              <a:t>ENGAGEMENT METRICS</a:t>
            </a:r>
            <a:br>
              <a:rPr lang="en-GB">
                <a:latin typeface="Arial Nova"/>
              </a:rPr>
            </a:br>
            <a:endParaRPr lang="en-GB">
              <a:latin typeface="Arial Nova"/>
              <a:cs typeface="Calibri Light"/>
            </a:endParaRPr>
          </a:p>
          <a:p>
            <a:pPr marL="285750" lvl="1" indent="-285750">
              <a:buFont typeface="Courier New"/>
              <a:buChar char="○"/>
            </a:pPr>
            <a:r>
              <a:rPr lang="en-GB">
                <a:latin typeface="Arial Nova"/>
              </a:rPr>
              <a:t>Total likes, comments, shares, and reactions.</a:t>
            </a:r>
          </a:p>
          <a:p>
            <a:pPr marL="285750" lvl="1" indent="-285750">
              <a:buFont typeface="Courier New"/>
              <a:buChar char="○"/>
            </a:pPr>
            <a:r>
              <a:rPr lang="en-GB">
                <a:latin typeface="Arial Nova"/>
              </a:rPr>
              <a:t>Engagement rate: (Engagement/Reach) x 100.</a:t>
            </a:r>
          </a:p>
          <a:p>
            <a:pPr lvl="1"/>
            <a:br>
              <a:rPr lang="en-GB">
                <a:latin typeface="Arial Nova"/>
              </a:rPr>
            </a:br>
            <a:br>
              <a:rPr lang="en-GB">
                <a:latin typeface="Arial Nova"/>
              </a:rPr>
            </a:br>
            <a:r>
              <a:rPr lang="en-GB" b="1">
                <a:latin typeface="Arial Nova"/>
              </a:rPr>
              <a:t>Examples:</a:t>
            </a:r>
            <a:r>
              <a:rPr lang="en-GB">
                <a:latin typeface="Arial Nova"/>
              </a:rPr>
              <a:t> "Our posts generated 20% higher engagement compared to the industry average."</a:t>
            </a:r>
          </a:p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D315CB-93A1-716C-B4F1-C18C393393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32248" y="643465"/>
            <a:ext cx="4009730" cy="5528735"/>
          </a:xfrm>
        </p:spPr>
        <p:txBody>
          <a:bodyPr anchor="ctr">
            <a:normAutofit/>
          </a:bodyPr>
          <a:lstStyle/>
          <a:p>
            <a:endParaRPr lang="en-GB"/>
          </a:p>
        </p:txBody>
      </p:sp>
      <p:pic>
        <p:nvPicPr>
          <p:cNvPr id="5" name="Picture 4" descr="A colorful light bulb with a human head&#10;&#10;Description automatically generated">
            <a:extLst>
              <a:ext uri="{FF2B5EF4-FFF2-40B4-BE49-F238E27FC236}">
                <a16:creationId xmlns:a16="http://schemas.microsoft.com/office/drawing/2014/main" id="{89E92688-DD31-32F9-04BD-AB93520814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51583" y="5659465"/>
            <a:ext cx="1325107" cy="1299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3199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99A1F4A-8D55-094C-AD20-4F258CC283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06378C3-EA41-4A0B-8144-97AF179E9A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8693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ABC575D-863A-449B-AA18-A22D2A84C8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86933" y="0"/>
            <a:ext cx="480906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BB06672-1A60-406F-A61F-4563851CE6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5999" y="0"/>
            <a:ext cx="5196840" cy="6858000"/>
          </a:xfrm>
          <a:prstGeom prst="rect">
            <a:avLst/>
          </a:prstGeom>
          <a:solidFill>
            <a:schemeClr val="bg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DCAA5A6-CE25-7F6E-D9F7-DF41A119A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5993" y="643465"/>
            <a:ext cx="4419074" cy="5560272"/>
          </a:xfrm>
        </p:spPr>
        <p:txBody>
          <a:bodyPr anchor="ctr">
            <a:normAutofit/>
          </a:bodyPr>
          <a:lstStyle/>
          <a:p>
            <a:endParaRPr lang="en-GB"/>
          </a:p>
          <a:p>
            <a:r>
              <a:rPr lang="en-GB" b="1">
                <a:latin typeface="Century Gothic"/>
              </a:rPr>
              <a:t>REACH AND </a:t>
            </a:r>
            <a:r>
              <a:rPr lang="en-GB" sz="4000" b="1">
                <a:latin typeface="Century Gothic"/>
              </a:rPr>
              <a:t>IMPRESSIONS</a:t>
            </a:r>
            <a:br>
              <a:rPr lang="en-GB">
                <a:latin typeface="Century Gothic"/>
              </a:rPr>
            </a:br>
            <a:endParaRPr lang="en-GB">
              <a:latin typeface="Century Gothic"/>
              <a:cs typeface="Calibri Light"/>
            </a:endParaRPr>
          </a:p>
          <a:p>
            <a:pPr marL="285750" lvl="1" indent="-285750">
              <a:buFont typeface="Courier New"/>
              <a:buChar char="○"/>
            </a:pPr>
            <a:r>
              <a:rPr lang="en-GB">
                <a:latin typeface="Arial Nova"/>
              </a:rPr>
              <a:t>Total reach and impressions.</a:t>
            </a:r>
          </a:p>
          <a:p>
            <a:pPr marL="285750" lvl="1" indent="-285750">
              <a:buFont typeface="Courier New"/>
              <a:buChar char="○"/>
            </a:pPr>
            <a:r>
              <a:rPr lang="en-GB">
                <a:latin typeface="Arial Nova"/>
              </a:rPr>
              <a:t>Impressions per post.</a:t>
            </a:r>
          </a:p>
          <a:p>
            <a:pPr lvl="1"/>
            <a:br>
              <a:rPr lang="en-GB">
                <a:latin typeface="Arial Nova"/>
              </a:rPr>
            </a:br>
            <a:r>
              <a:rPr lang="en-GB" b="1">
                <a:latin typeface="Arial Nova"/>
              </a:rPr>
              <a:t>Examples: </a:t>
            </a:r>
            <a:r>
              <a:rPr lang="en-GB">
                <a:latin typeface="Arial Nova"/>
              </a:rPr>
              <a:t>"Our reach expanded by 30% during the campaign period."</a:t>
            </a:r>
          </a:p>
          <a:p>
            <a:endParaRPr lang="en-GB"/>
          </a:p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00D9E5-4D6C-D93F-11B8-619195B178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32248" y="643465"/>
            <a:ext cx="4009730" cy="5528735"/>
          </a:xfrm>
        </p:spPr>
        <p:txBody>
          <a:bodyPr anchor="ctr">
            <a:normAutofit/>
          </a:bodyPr>
          <a:lstStyle/>
          <a:p>
            <a:endParaRPr lang="en-GB"/>
          </a:p>
        </p:txBody>
      </p:sp>
      <p:pic>
        <p:nvPicPr>
          <p:cNvPr id="5" name="Picture 4" descr="A colorful light bulb with a human head&#10;&#10;Description automatically generated">
            <a:extLst>
              <a:ext uri="{FF2B5EF4-FFF2-40B4-BE49-F238E27FC236}">
                <a16:creationId xmlns:a16="http://schemas.microsoft.com/office/drawing/2014/main" id="{6E8B8FD2-20BA-2A71-E2C8-BBBF19CA4F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51583" y="5659465"/>
            <a:ext cx="1325107" cy="1299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38613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5A7576A-30D5-A400-E936-EBC220CA40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>
            <a:extLst>
              <a:ext uri="{FF2B5EF4-FFF2-40B4-BE49-F238E27FC236}">
                <a16:creationId xmlns:a16="http://schemas.microsoft.com/office/drawing/2014/main" id="{9EBB507A-4CD7-4FB2-A45B-AA83624A23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ED360F3-9486-4724-8EB2-20E3BF28BA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F8FF2AD-BA6A-BD03-13E7-DF1085086D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1144" y="2270035"/>
            <a:ext cx="7358017" cy="2013954"/>
          </a:xfrm>
        </p:spPr>
        <p:txBody>
          <a:bodyPr vert="horz" lIns="91440" tIns="27432" rIns="91440" bIns="45720" rtlCol="0" anchor="b">
            <a:normAutofit fontScale="90000"/>
          </a:bodyPr>
          <a:lstStyle/>
          <a:p>
            <a:pPr>
              <a:lnSpc>
                <a:spcPct val="85000"/>
              </a:lnSpc>
            </a:pPr>
            <a:r>
              <a:rPr lang="en-US" sz="6000">
                <a:solidFill>
                  <a:srgbClr val="0C0C0C"/>
                </a:solidFill>
                <a:latin typeface="Arial Nova"/>
              </a:rPr>
              <a:t>CONTENT ANALYSIS:</a:t>
            </a:r>
            <a:r>
              <a:rPr lang="en-US" sz="5000">
                <a:solidFill>
                  <a:srgbClr val="0C0C0C"/>
                </a:solidFill>
                <a:latin typeface="Arial Nova"/>
              </a:rPr>
              <a:t> </a:t>
            </a:r>
            <a:br>
              <a:rPr lang="en-US" sz="5000">
                <a:solidFill>
                  <a:srgbClr val="0C0C0C"/>
                </a:solidFill>
                <a:latin typeface="Arial Nova"/>
              </a:rPr>
            </a:br>
            <a:r>
              <a:rPr lang="en-US" sz="4000" b="0" i="1">
                <a:solidFill>
                  <a:srgbClr val="0C0C0C"/>
                </a:solidFill>
                <a:latin typeface="Arial Nova Light"/>
              </a:rPr>
              <a:t>Evaluation of specific content strategies and their impact.</a:t>
            </a:r>
          </a:p>
        </p:txBody>
      </p:sp>
      <p:pic>
        <p:nvPicPr>
          <p:cNvPr id="28" name="Picture 27" descr="White paper ships being led by a yellow ship">
            <a:extLst>
              <a:ext uri="{FF2B5EF4-FFF2-40B4-BE49-F238E27FC236}">
                <a16:creationId xmlns:a16="http://schemas.microsoft.com/office/drawing/2014/main" id="{760B8316-4241-FEA5-DA56-0E941BE7F4B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6506" r="18813" b="-3"/>
          <a:stretch/>
        </p:blipFill>
        <p:spPr>
          <a:xfrm>
            <a:off x="457200" y="10"/>
            <a:ext cx="3568372" cy="6857990"/>
          </a:xfrm>
          <a:prstGeom prst="rect">
            <a:avLst/>
          </a:prstGeom>
        </p:spPr>
      </p:pic>
      <p:pic>
        <p:nvPicPr>
          <p:cNvPr id="4" name="Picture 3" descr="A colorful light bulb with a human head&#10;&#10;Description automatically generated">
            <a:extLst>
              <a:ext uri="{FF2B5EF4-FFF2-40B4-BE49-F238E27FC236}">
                <a16:creationId xmlns:a16="http://schemas.microsoft.com/office/drawing/2014/main" id="{851A4C0E-DCDE-2F99-0521-83FEFBE38D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51583" y="5659465"/>
            <a:ext cx="1325107" cy="1299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17827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805A77C-8079-54EF-B228-1BDC40DB90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106378C3-EA41-4A0B-8144-97AF179E9A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8693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2ABC575D-863A-449B-AA18-A22D2A84C8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86933" y="0"/>
            <a:ext cx="480906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BB06672-1A60-406F-A61F-4563851CE6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5999" y="0"/>
            <a:ext cx="5196840" cy="6858000"/>
          </a:xfrm>
          <a:prstGeom prst="rect">
            <a:avLst/>
          </a:prstGeom>
          <a:solidFill>
            <a:schemeClr val="bg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892641-AD60-0B2D-857B-F07B6B6CEF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5993" y="643465"/>
            <a:ext cx="4419074" cy="5560272"/>
          </a:xfrm>
        </p:spPr>
        <p:txBody>
          <a:bodyPr anchor="ctr">
            <a:normAutofit/>
          </a:bodyPr>
          <a:lstStyle/>
          <a:p>
            <a:r>
              <a:rPr lang="en-GB" sz="4500" b="1">
                <a:latin typeface="Arial Nova"/>
              </a:rPr>
              <a:t>CONVERSION</a:t>
            </a:r>
            <a:r>
              <a:rPr lang="en-GB" b="1">
                <a:latin typeface="Arial Nova"/>
              </a:rPr>
              <a:t> METRICS</a:t>
            </a:r>
            <a:br>
              <a:rPr lang="en-GB">
                <a:latin typeface="Arial Nova"/>
              </a:rPr>
            </a:br>
            <a:endParaRPr lang="en-GB">
              <a:latin typeface="Arial Nova"/>
              <a:cs typeface="Calibri Light"/>
            </a:endParaRPr>
          </a:p>
          <a:p>
            <a:pPr marL="285750" lvl="1" indent="-285750">
              <a:buFont typeface="Courier New"/>
              <a:buChar char="○"/>
            </a:pPr>
            <a:r>
              <a:rPr lang="en-GB">
                <a:latin typeface="Arial Nova"/>
              </a:rPr>
              <a:t>Click-through rate (CTR) for links.</a:t>
            </a:r>
          </a:p>
          <a:p>
            <a:pPr marL="285750" lvl="1" indent="-285750">
              <a:buFont typeface="Courier New"/>
              <a:buChar char="○"/>
            </a:pPr>
            <a:r>
              <a:rPr lang="en-GB">
                <a:latin typeface="Arial Nova"/>
              </a:rPr>
              <a:t>Conversion rate for specific campaign goals.</a:t>
            </a:r>
          </a:p>
          <a:p>
            <a:pPr lvl="1"/>
            <a:br>
              <a:rPr lang="en-GB">
                <a:latin typeface="Arial Nova"/>
              </a:rPr>
            </a:br>
            <a:r>
              <a:rPr lang="en-GB" b="1">
                <a:latin typeface="Arial Nova"/>
              </a:rPr>
              <a:t>Examples: </a:t>
            </a:r>
            <a:r>
              <a:rPr lang="en-GB">
                <a:latin typeface="Arial Nova"/>
              </a:rPr>
              <a:t>"Achieved a 15% CTR on our call-to-action links."</a:t>
            </a:r>
          </a:p>
          <a:p>
            <a:endParaRPr lang="en-GB" kern="1200" spc="-150">
              <a:latin typeface="Arial Nova"/>
              <a:ea typeface="Calibri Light"/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F2C08-8A22-D04A-18FC-E23CA676AC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32248" y="643465"/>
            <a:ext cx="4009730" cy="5528735"/>
          </a:xfrm>
        </p:spPr>
        <p:txBody>
          <a:bodyPr anchor="ctr">
            <a:normAutofit/>
          </a:bodyPr>
          <a:lstStyle/>
          <a:p>
            <a:endParaRPr lang="en-GB"/>
          </a:p>
        </p:txBody>
      </p:sp>
      <p:pic>
        <p:nvPicPr>
          <p:cNvPr id="5" name="Picture 4" descr="A colorful light bulb with a human head&#10;&#10;Description automatically generated">
            <a:extLst>
              <a:ext uri="{FF2B5EF4-FFF2-40B4-BE49-F238E27FC236}">
                <a16:creationId xmlns:a16="http://schemas.microsoft.com/office/drawing/2014/main" id="{1234AD77-58F6-97DF-769F-1419C65602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51583" y="5659465"/>
            <a:ext cx="1325107" cy="1299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73775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Rectangle 80">
            <a:extLst>
              <a:ext uri="{FF2B5EF4-FFF2-40B4-BE49-F238E27FC236}">
                <a16:creationId xmlns:a16="http://schemas.microsoft.com/office/drawing/2014/main" id="{106378C3-EA41-4A0B-8144-97AF179E9A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8693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3" name="Rectangle 82">
            <a:extLst>
              <a:ext uri="{FF2B5EF4-FFF2-40B4-BE49-F238E27FC236}">
                <a16:creationId xmlns:a16="http://schemas.microsoft.com/office/drawing/2014/main" id="{2ABC575D-863A-449B-AA18-A22D2A84C8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86933" y="0"/>
            <a:ext cx="480906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1BB06672-1A60-406F-A61F-4563851CE6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5999" y="0"/>
            <a:ext cx="5196840" cy="6858000"/>
          </a:xfrm>
          <a:prstGeom prst="rect">
            <a:avLst/>
          </a:prstGeom>
          <a:solidFill>
            <a:schemeClr val="bg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5130432-3282-13BD-9971-F107039CA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5993" y="643465"/>
            <a:ext cx="4419074" cy="5560272"/>
          </a:xfrm>
        </p:spPr>
        <p:txBody>
          <a:bodyPr anchor="ctr">
            <a:normAutofit/>
          </a:bodyPr>
          <a:lstStyle/>
          <a:p>
            <a:r>
              <a:rPr lang="en-GB" b="1">
                <a:latin typeface="Arial Nova"/>
              </a:rPr>
              <a:t>TOP-PERFORMING CONTENT</a:t>
            </a:r>
            <a:br>
              <a:rPr lang="en-GB" b="1">
                <a:latin typeface="Arial Nova"/>
              </a:rPr>
            </a:br>
            <a:endParaRPr lang="en-GB" b="1">
              <a:latin typeface="Arial Nova"/>
              <a:ea typeface="Calibri Light"/>
              <a:cs typeface="Calibri Light"/>
            </a:endParaRPr>
          </a:p>
          <a:p>
            <a:pPr marL="285750" lvl="1" indent="-285750">
              <a:buFont typeface="Courier New"/>
              <a:buChar char="○"/>
            </a:pPr>
            <a:r>
              <a:rPr lang="en-GB">
                <a:latin typeface="Arial Nova"/>
              </a:rPr>
              <a:t>Identify posts with the highest engagement.</a:t>
            </a:r>
          </a:p>
          <a:p>
            <a:pPr marL="285750" lvl="1" indent="-285750" rtl="0">
              <a:buFont typeface="Courier New"/>
              <a:buChar char="○"/>
            </a:pPr>
            <a:r>
              <a:rPr lang="en-GB" err="1">
                <a:latin typeface="Arial Nova"/>
              </a:rPr>
              <a:t>Analyze</a:t>
            </a:r>
            <a:r>
              <a:rPr lang="en-GB">
                <a:latin typeface="Arial Nova"/>
              </a:rPr>
              <a:t> common elements for future content strategies.</a:t>
            </a:r>
            <a:br>
              <a:rPr lang="en-US">
                <a:latin typeface="Arial Nova"/>
              </a:rPr>
            </a:br>
            <a:endParaRPr lang="en-GB" b="1">
              <a:latin typeface="Arial Nova"/>
            </a:endParaRPr>
          </a:p>
          <a:p>
            <a:pPr lvl="1"/>
            <a:r>
              <a:rPr lang="en-GB" b="1">
                <a:latin typeface="Arial Nova"/>
              </a:rPr>
              <a:t>Examples: </a:t>
            </a:r>
            <a:r>
              <a:rPr lang="en-GB">
                <a:latin typeface="Arial Nova"/>
              </a:rPr>
              <a:t>"Infographics consistently outperformed other content types."</a:t>
            </a:r>
            <a:endParaRPr lang="en-GB">
              <a:latin typeface="Arial Nova"/>
              <a:ea typeface="Calibri Light"/>
              <a:cs typeface="Calibri Light"/>
            </a:endParaRPr>
          </a:p>
          <a:p>
            <a:endParaRPr lang="en-GB">
              <a:ea typeface="Calibri Light"/>
              <a:cs typeface="Calibri Light"/>
            </a:endParaRPr>
          </a:p>
        </p:txBody>
      </p:sp>
      <p:sp>
        <p:nvSpPr>
          <p:cNvPr id="63" name="Content Placeholder 2">
            <a:extLst>
              <a:ext uri="{FF2B5EF4-FFF2-40B4-BE49-F238E27FC236}">
                <a16:creationId xmlns:a16="http://schemas.microsoft.com/office/drawing/2014/main" id="{CD98477D-EDA3-E612-9C90-E11C139310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32248" y="643465"/>
            <a:ext cx="4009730" cy="5528735"/>
          </a:xfrm>
        </p:spPr>
        <p:txBody>
          <a:bodyPr anchor="ctr">
            <a:normAutofit/>
          </a:bodyPr>
          <a:lstStyle/>
          <a:p>
            <a:endParaRPr lang="en-GB"/>
          </a:p>
        </p:txBody>
      </p:sp>
      <p:pic>
        <p:nvPicPr>
          <p:cNvPr id="5" name="Picture 4" descr="A colorful light bulb with a human head&#10;&#10;Description automatically generated">
            <a:extLst>
              <a:ext uri="{FF2B5EF4-FFF2-40B4-BE49-F238E27FC236}">
                <a16:creationId xmlns:a16="http://schemas.microsoft.com/office/drawing/2014/main" id="{69F25FD5-BA84-EAB1-576D-DE31113DD1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51583" y="5659465"/>
            <a:ext cx="1325107" cy="1299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573595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View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D70D5E"/>
      </a:accent2>
      <a:accent3>
        <a:srgbClr val="98037E"/>
      </a:accent3>
      <a:accent4>
        <a:srgbClr val="68027D"/>
      </a:accent4>
      <a:accent5>
        <a:srgbClr val="095ACA"/>
      </a:accent5>
      <a:accent6>
        <a:srgbClr val="063597"/>
      </a:accent6>
      <a:hlink>
        <a:srgbClr val="17BBFD"/>
      </a:hlink>
      <a:folHlink>
        <a:srgbClr val="FF79C2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3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23C5FE65-18CC-4A65-9EBC-B05E331504EC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A2E5E3BEF393F4B851606A15488AFD7" ma:contentTypeVersion="13" ma:contentTypeDescription="Create a new document." ma:contentTypeScope="" ma:versionID="6041f32c03f3e9f8b72ea1b03668e4ce">
  <xsd:schema xmlns:xsd="http://www.w3.org/2001/XMLSchema" xmlns:xs="http://www.w3.org/2001/XMLSchema" xmlns:p="http://schemas.microsoft.com/office/2006/metadata/properties" xmlns:ns2="878bbfc6-69dd-4a0b-9450-8a55994bd8d8" xmlns:ns3="e9577fd1-c05d-42d5-970f-39268f9a501d" targetNamespace="http://schemas.microsoft.com/office/2006/metadata/properties" ma:root="true" ma:fieldsID="deacb3e973ebd52464a6f9a71f86c215" ns2:_="" ns3:_="">
    <xsd:import namespace="878bbfc6-69dd-4a0b-9450-8a55994bd8d8"/>
    <xsd:import namespace="e9577fd1-c05d-42d5-970f-39268f9a501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8bbfc6-69dd-4a0b-9450-8a55994bd8d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b6dbcdb6-08a1-4343-be5c-70f35f864b1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577fd1-c05d-42d5-970f-39268f9a501d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1e44b8c1-ddc0-4ea5-94c9-008b70047a81}" ma:internalName="TaxCatchAll" ma:showField="CatchAllData" ma:web="e9577fd1-c05d-42d5-970f-39268f9a501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LengthInSeconds xmlns="878bbfc6-69dd-4a0b-9450-8a55994bd8d8" xsi:nil="true"/>
    <lcf76f155ced4ddcb4097134ff3c332f xmlns="878bbfc6-69dd-4a0b-9450-8a55994bd8d8">
      <Terms xmlns="http://schemas.microsoft.com/office/infopath/2007/PartnerControls"/>
    </lcf76f155ced4ddcb4097134ff3c332f>
    <TaxCatchAll xmlns="e9577fd1-c05d-42d5-970f-39268f9a501d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E7DCC90-D557-4D6C-8644-0F03E124DB32}"/>
</file>

<file path=customXml/itemProps2.xml><?xml version="1.0" encoding="utf-8"?>
<ds:datastoreItem xmlns:ds="http://schemas.openxmlformats.org/officeDocument/2006/customXml" ds:itemID="{9DD32017-669C-421C-81A0-1381206298B7}">
  <ds:schemaRefs>
    <ds:schemaRef ds:uri="878bbfc6-69dd-4a0b-9450-8a55994bd8d8"/>
    <ds:schemaRef ds:uri="e9577fd1-c05d-42d5-970f-39268f9a501d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0C4396D4-8ECD-40F7-86F8-34E49578C14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Widescreen</PresentationFormat>
  <Slides>23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View</vt:lpstr>
      <vt:lpstr>SOCIAL MEDIA CAMPAIGN RESULTS Presentation template</vt:lpstr>
      <vt:lpstr>PowerPoint Presentation</vt:lpstr>
      <vt:lpstr>PowerPoint Presentation</vt:lpstr>
      <vt:lpstr>KEY METRICS:  Overview of the metrics used to measure campaign success.</vt:lpstr>
      <vt:lpstr>ENGAGEMENT METRICS  Total likes, comments, shares, and reactions. Engagement rate: (Engagement/Reach) x 100.   Examples: "Our posts generated 20% higher engagement compared to the industry average." </vt:lpstr>
      <vt:lpstr> REACH AND IMPRESSIONS  Total reach and impressions. Impressions per post.  Examples: "Our reach expanded by 30% during the campaign period."  </vt:lpstr>
      <vt:lpstr>CONTENT ANALYSIS:  Evaluation of specific content strategies and their impact.</vt:lpstr>
      <vt:lpstr>CONVERSION METRICS  Click-through rate (CTR) for links. Conversion rate for specific campaign goals.  Examples: "Achieved a 15% CTR on our call-to-action links." </vt:lpstr>
      <vt:lpstr>TOP-PERFORMING CONTENT  Identify posts with the highest engagement. Analyze common elements for future content strategies.  Examples: "Infographics consistently outperformed other content types." </vt:lpstr>
      <vt:lpstr>CONTENT REACH  Analyze how different types of content contributed to overall reach. Evaluate video, image, and text content.  Examples: "Video content reached a wider audience, accounting for 40% of total reach."  </vt:lpstr>
      <vt:lpstr>DEMOGRAPHIC DATA  Age, gender, location of the engaged audience. Changes in demographics during the campaign.  Examples: "Engagement increased among the 25-34 age group by 15%."  </vt:lpstr>
      <vt:lpstr>AUDIENCE INSIGHTS: Understanding the demographics and behaviour of the target audience.</vt:lpstr>
      <vt:lpstr>BEHAVIOURAL INSIGHTS  Peak engagement times and days. Types of content preferred by the audience.  Examples: "Wednesday evenings consistently showed the highest engagement."  </vt:lpstr>
      <vt:lpstr>CAMPAIGN ROI:  Evaluate the return on investment and cost-effectiveness.</vt:lpstr>
      <vt:lpstr>COST PER RESULT  Calculate the cost per click, conversion, or other specified results.  Examples: "Our cost per conversion decreased by 20% compared to the last campaign."   </vt:lpstr>
      <vt:lpstr>REVENUE GENERATED  If applicable, showcase the revenue directly attributed to the campaign.  Examples: "The campaign contributed to a 25% increase in online sales."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MEDIA CAMPAIGN RESULTS PRESENTATION TEMPLATE</dc:title>
  <dc:creator/>
  <cp:revision>1</cp:revision>
  <dcterms:created xsi:type="dcterms:W3CDTF">2024-01-04T08:31:38Z</dcterms:created>
  <dcterms:modified xsi:type="dcterms:W3CDTF">2024-01-04T13:07:43Z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0x010100CA2E5E3BEF393F4B851606A15488AFD7</vt:lpwstr>
  </property>
  <property fmtid="{D5CDD505-2E9C-101B-9397-08002B2CF9AE}" pid="4" name="_SourceUrl">
    <vt:lpwstr/>
  </property>
  <property fmtid="{D5CDD505-2E9C-101B-9397-08002B2CF9AE}" pid="5" name="_SharedFileIndex">
    <vt:lpwstr/>
  </property>
  <property fmtid="{D5CDD505-2E9C-101B-9397-08002B2CF9AE}" pid="6" name="ComplianceAssetId">
    <vt:lpwstr/>
  </property>
  <property fmtid="{D5CDD505-2E9C-101B-9397-08002B2CF9AE}" pid="7" name="_ExtendedDescription">
    <vt:lpwstr/>
  </property>
  <property fmtid="{D5CDD505-2E9C-101B-9397-08002B2CF9AE}" pid="8" name="TriggerFlowInfo">
    <vt:lpwstr/>
  </property>
</Properties>
</file>